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34" r:id="rId1"/>
  </p:sldMasterIdLst>
  <p:notesMasterIdLst>
    <p:notesMasterId r:id="rId27"/>
  </p:notesMasterIdLst>
  <p:handoutMasterIdLst>
    <p:handoutMasterId r:id="rId28"/>
  </p:handoutMasterIdLst>
  <p:sldIdLst>
    <p:sldId id="288" r:id="rId2"/>
    <p:sldId id="257" r:id="rId3"/>
    <p:sldId id="368" r:id="rId4"/>
    <p:sldId id="309" r:id="rId5"/>
    <p:sldId id="284" r:id="rId6"/>
    <p:sldId id="332" r:id="rId7"/>
    <p:sldId id="333" r:id="rId8"/>
    <p:sldId id="334" r:id="rId9"/>
    <p:sldId id="281" r:id="rId10"/>
    <p:sldId id="311" r:id="rId11"/>
    <p:sldId id="263" r:id="rId12"/>
    <p:sldId id="359" r:id="rId13"/>
    <p:sldId id="313" r:id="rId14"/>
    <p:sldId id="260" r:id="rId15"/>
    <p:sldId id="326" r:id="rId16"/>
    <p:sldId id="261" r:id="rId17"/>
    <p:sldId id="264" r:id="rId18"/>
    <p:sldId id="357" r:id="rId19"/>
    <p:sldId id="360" r:id="rId20"/>
    <p:sldId id="362" r:id="rId21"/>
    <p:sldId id="363" r:id="rId22"/>
    <p:sldId id="364" r:id="rId23"/>
    <p:sldId id="366" r:id="rId24"/>
    <p:sldId id="365" r:id="rId25"/>
    <p:sldId id="367" r:id="rId26"/>
  </p:sldIdLst>
  <p:sldSz cx="9144000" cy="6858000" type="screen4x3"/>
  <p:notesSz cx="7315200" cy="9601200"/>
  <p:custDataLst>
    <p:tags r:id="rId29"/>
  </p:custDataLst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8CC15-C7FF-344C-9357-436201EF2BBB}" v="35" dt="2026-04-09T18:56:32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/>
    <p:restoredTop sz="94795"/>
  </p:normalViewPr>
  <p:slideViewPr>
    <p:cSldViewPr>
      <p:cViewPr varScale="1">
        <p:scale>
          <a:sx n="120" d="100"/>
          <a:sy n="120" d="100"/>
        </p:scale>
        <p:origin x="1280" y="192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and, Marc" userId="e8a9a297-709b-4eb2-b373-ef1e4719aa7a" providerId="ADAL" clId="{75E27462-E964-5728-8DFE-403136793F75}"/>
    <pc:docChg chg="undo custSel modSld">
      <pc:chgData name="Bachand, Marc" userId="e8a9a297-709b-4eb2-b373-ef1e4719aa7a" providerId="ADAL" clId="{75E27462-E964-5728-8DFE-403136793F75}" dt="2026-04-09T18:56:32.719" v="344"/>
      <pc:docMkLst>
        <pc:docMk/>
      </pc:docMkLst>
      <pc:sldChg chg="addSp delSp modSp mod setBg addAnim delAnim modAnim">
        <pc:chgData name="Bachand, Marc" userId="e8a9a297-709b-4eb2-b373-ef1e4719aa7a" providerId="ADAL" clId="{75E27462-E964-5728-8DFE-403136793F75}" dt="2026-04-09T18:52:32.678" v="330" actId="21"/>
        <pc:sldMkLst>
          <pc:docMk/>
          <pc:sldMk cId="0" sldId="260"/>
        </pc:sldMkLst>
        <pc:spChg chg="add del">
          <ac:chgData name="Bachand, Marc" userId="e8a9a297-709b-4eb2-b373-ef1e4719aa7a" providerId="ADAL" clId="{75E27462-E964-5728-8DFE-403136793F75}" dt="2026-04-09T18:52:32.678" v="330" actId="21"/>
          <ac:spMkLst>
            <pc:docMk/>
            <pc:sldMk cId="0" sldId="260"/>
            <ac:spMk id="2" creationId="{7D6A3664-41D6-7A4D-8CB5-5BF4723F0DE8}"/>
          </ac:spMkLst>
        </pc:spChg>
        <pc:spChg chg="add del mod">
          <ac:chgData name="Bachand, Marc" userId="e8a9a297-709b-4eb2-b373-ef1e4719aa7a" providerId="ADAL" clId="{75E27462-E964-5728-8DFE-403136793F75}" dt="2026-04-09T18:52:32.678" v="330" actId="21"/>
          <ac:spMkLst>
            <pc:docMk/>
            <pc:sldMk cId="0" sldId="260"/>
            <ac:spMk id="4" creationId="{02BCB17A-A7FE-318A-114C-FE6F33043B6C}"/>
          </ac:spMkLst>
        </pc:spChg>
        <pc:spChg chg="add mod">
          <ac:chgData name="Bachand, Marc" userId="e8a9a297-709b-4eb2-b373-ef1e4719aa7a" providerId="ADAL" clId="{75E27462-E964-5728-8DFE-403136793F75}" dt="2026-04-09T18:52:31.311" v="327"/>
          <ac:spMkLst>
            <pc:docMk/>
            <pc:sldMk cId="0" sldId="260"/>
            <ac:spMk id="5" creationId="{584CDC21-A65F-9BF0-B1CE-AEBAB6424196}"/>
          </ac:spMkLst>
        </pc:spChg>
        <pc:spChg chg="add mod">
          <ac:chgData name="Bachand, Marc" userId="e8a9a297-709b-4eb2-b373-ef1e4719aa7a" providerId="ADAL" clId="{75E27462-E964-5728-8DFE-403136793F75}" dt="2026-04-09T18:51:54.051" v="317"/>
          <ac:spMkLst>
            <pc:docMk/>
            <pc:sldMk cId="0" sldId="260"/>
            <ac:spMk id="6" creationId="{5926D3B8-77E3-6E17-2AF6-59EFD1BFADF0}"/>
          </ac:spMkLst>
        </pc:spChg>
        <pc:spChg chg="add del">
          <ac:chgData name="Bachand, Marc" userId="e8a9a297-709b-4eb2-b373-ef1e4719aa7a" providerId="ADAL" clId="{75E27462-E964-5728-8DFE-403136793F75}" dt="2026-04-09T18:52:32.678" v="330" actId="21"/>
          <ac:spMkLst>
            <pc:docMk/>
            <pc:sldMk cId="0" sldId="260"/>
            <ac:spMk id="7" creationId="{B9EFB698-CE70-7346-8FE0-8FE2DC0D65D2}"/>
          </ac:spMkLst>
        </pc:spChg>
        <pc:spChg chg="add del">
          <ac:chgData name="Bachand, Marc" userId="e8a9a297-709b-4eb2-b373-ef1e4719aa7a" providerId="ADAL" clId="{75E27462-E964-5728-8DFE-403136793F75}" dt="2026-04-09T18:52:32.678" v="330" actId="21"/>
          <ac:spMkLst>
            <pc:docMk/>
            <pc:sldMk cId="0" sldId="260"/>
            <ac:spMk id="8" creationId="{F767A189-A2C0-E845-896A-C3D50811755A}"/>
          </ac:spMkLst>
        </pc:spChg>
        <pc:spChg chg="add mod">
          <ac:chgData name="Bachand, Marc" userId="e8a9a297-709b-4eb2-b373-ef1e4719aa7a" providerId="ADAL" clId="{75E27462-E964-5728-8DFE-403136793F75}" dt="2026-04-09T18:51:54.051" v="317"/>
          <ac:spMkLst>
            <pc:docMk/>
            <pc:sldMk cId="0" sldId="260"/>
            <ac:spMk id="9" creationId="{2CBB8C2A-1AC2-65DC-123E-5238C90E17C9}"/>
          </ac:spMkLst>
        </pc:spChg>
        <pc:spChg chg="add mod">
          <ac:chgData name="Bachand, Marc" userId="e8a9a297-709b-4eb2-b373-ef1e4719aa7a" providerId="ADAL" clId="{75E27462-E964-5728-8DFE-403136793F75}" dt="2026-04-09T18:51:54.051" v="317"/>
          <ac:spMkLst>
            <pc:docMk/>
            <pc:sldMk cId="0" sldId="260"/>
            <ac:spMk id="10" creationId="{422F882A-E396-4A53-8AFF-1768592FF94D}"/>
          </ac:spMkLst>
        </pc:spChg>
        <pc:spChg chg="add del">
          <ac:chgData name="Bachand, Marc" userId="e8a9a297-709b-4eb2-b373-ef1e4719aa7a" providerId="ADAL" clId="{75E27462-E964-5728-8DFE-403136793F75}" dt="2026-04-09T18:52:32.678" v="330" actId="21"/>
          <ac:spMkLst>
            <pc:docMk/>
            <pc:sldMk cId="0" sldId="260"/>
            <ac:spMk id="34818" creationId="{8167BC9A-20EC-6945-9131-CC4C2E2FDD7B}"/>
          </ac:spMkLst>
        </pc:spChg>
        <pc:spChg chg="mod ord">
          <ac:chgData name="Bachand, Marc" userId="e8a9a297-709b-4eb2-b373-ef1e4719aa7a" providerId="ADAL" clId="{75E27462-E964-5728-8DFE-403136793F75}" dt="2026-04-09T18:52:32.499" v="329" actId="26606"/>
          <ac:spMkLst>
            <pc:docMk/>
            <pc:sldMk cId="0" sldId="260"/>
            <ac:spMk id="34820" creationId="{1A94702C-BCAC-1A48-9DC4-902C1B9D37CF}"/>
          </ac:spMkLst>
        </pc:spChg>
        <pc:spChg chg="add del">
          <ac:chgData name="Bachand, Marc" userId="e8a9a297-709b-4eb2-b373-ef1e4719aa7a" providerId="ADAL" clId="{75E27462-E964-5728-8DFE-403136793F75}" dt="2026-04-09T18:52:32.499" v="329" actId="26606"/>
          <ac:spMkLst>
            <pc:docMk/>
            <pc:sldMk cId="0" sldId="260"/>
            <ac:spMk id="34821" creationId="{6EF7C432-9B33-7E4B-B162-66C45F1EE16A}"/>
          </ac:spMkLst>
        </pc:spChg>
        <pc:spChg chg="mod">
          <ac:chgData name="Bachand, Marc" userId="e8a9a297-709b-4eb2-b373-ef1e4719aa7a" providerId="ADAL" clId="{75E27462-E964-5728-8DFE-403136793F75}" dt="2026-04-09T18:52:32.499" v="329" actId="26606"/>
          <ac:spMkLst>
            <pc:docMk/>
            <pc:sldMk cId="0" sldId="260"/>
            <ac:spMk id="51201" creationId="{9A737135-B308-AE4F-BCC3-F23E110966AA}"/>
          </ac:spMkLst>
        </pc:spChg>
        <pc:spChg chg="add del">
          <ac:chgData name="Bachand, Marc" userId="e8a9a297-709b-4eb2-b373-ef1e4719aa7a" providerId="ADAL" clId="{75E27462-E964-5728-8DFE-403136793F75}" dt="2026-04-09T18:52:32.499" v="329" actId="26606"/>
          <ac:spMkLst>
            <pc:docMk/>
            <pc:sldMk cId="0" sldId="260"/>
            <ac:spMk id="51206" creationId="{3A9C15D4-2EE7-4D05-B87C-91D1F3B9604B}"/>
          </ac:spMkLst>
        </pc:spChg>
        <pc:spChg chg="add del">
          <ac:chgData name="Bachand, Marc" userId="e8a9a297-709b-4eb2-b373-ef1e4719aa7a" providerId="ADAL" clId="{75E27462-E964-5728-8DFE-403136793F75}" dt="2026-04-09T18:52:32.499" v="329" actId="26606"/>
          <ac:spMkLst>
            <pc:docMk/>
            <pc:sldMk cId="0" sldId="260"/>
            <ac:spMk id="51208" creationId="{4ED7B0FB-9654-4441-9545-02D458B68620}"/>
          </ac:spMkLst>
        </pc:spChg>
        <pc:picChg chg="add del">
          <ac:chgData name="Bachand, Marc" userId="e8a9a297-709b-4eb2-b373-ef1e4719aa7a" providerId="ADAL" clId="{75E27462-E964-5728-8DFE-403136793F75}" dt="2026-04-09T18:52:32.499" v="329" actId="26606"/>
          <ac:picMkLst>
            <pc:docMk/>
            <pc:sldMk cId="0" sldId="260"/>
            <ac:picMk id="51210" creationId="{7BB94C57-FDF3-45A3-9D1F-904523D795D4}"/>
          </ac:picMkLst>
        </pc:picChg>
        <pc:picChg chg="add del">
          <ac:chgData name="Bachand, Marc" userId="e8a9a297-709b-4eb2-b373-ef1e4719aa7a" providerId="ADAL" clId="{75E27462-E964-5728-8DFE-403136793F75}" dt="2026-04-09T18:52:32.499" v="329" actId="26606"/>
          <ac:picMkLst>
            <pc:docMk/>
            <pc:sldMk cId="0" sldId="260"/>
            <ac:picMk id="51212" creationId="{6AEBDF1A-221A-4497-BBA9-57A70D161510}"/>
          </ac:picMkLst>
        </pc:picChg>
      </pc:sldChg>
      <pc:sldChg chg="addSp delSp modSp mod modAnim">
        <pc:chgData name="Bachand, Marc" userId="e8a9a297-709b-4eb2-b373-ef1e4719aa7a" providerId="ADAL" clId="{75E27462-E964-5728-8DFE-403136793F75}" dt="2026-04-09T18:55:18.438" v="342" actId="1076"/>
        <pc:sldMkLst>
          <pc:docMk/>
          <pc:sldMk cId="0" sldId="261"/>
        </pc:sldMkLst>
        <pc:picChg chg="add mod">
          <ac:chgData name="Bachand, Marc" userId="e8a9a297-709b-4eb2-b373-ef1e4719aa7a" providerId="ADAL" clId="{75E27462-E964-5728-8DFE-403136793F75}" dt="2026-04-09T18:55:18.438" v="342" actId="1076"/>
          <ac:picMkLst>
            <pc:docMk/>
            <pc:sldMk cId="0" sldId="261"/>
            <ac:picMk id="3" creationId="{67EFC336-3200-D3DE-F6C2-283D7E56BAAA}"/>
          </ac:picMkLst>
        </pc:picChg>
        <pc:picChg chg="del">
          <ac:chgData name="Bachand, Marc" userId="e8a9a297-709b-4eb2-b373-ef1e4719aa7a" providerId="ADAL" clId="{75E27462-E964-5728-8DFE-403136793F75}" dt="2026-04-09T18:55:01.740" v="338" actId="478"/>
          <ac:picMkLst>
            <pc:docMk/>
            <pc:sldMk cId="0" sldId="261"/>
            <ac:picMk id="4" creationId="{E2B11518-E757-1EF4-DED3-85CCB6A9B1FD}"/>
          </ac:picMkLst>
        </pc:picChg>
      </pc:sldChg>
      <pc:sldChg chg="modAnim">
        <pc:chgData name="Bachand, Marc" userId="e8a9a297-709b-4eb2-b373-ef1e4719aa7a" providerId="ADAL" clId="{75E27462-E964-5728-8DFE-403136793F75}" dt="2026-04-09T18:56:21.281" v="343"/>
        <pc:sldMkLst>
          <pc:docMk/>
          <pc:sldMk cId="0" sldId="264"/>
        </pc:sldMkLst>
      </pc:sldChg>
      <pc:sldChg chg="modAnim">
        <pc:chgData name="Bachand, Marc" userId="e8a9a297-709b-4eb2-b373-ef1e4719aa7a" providerId="ADAL" clId="{75E27462-E964-5728-8DFE-403136793F75}" dt="2026-04-09T18:46:21.229" v="281"/>
        <pc:sldMkLst>
          <pc:docMk/>
          <pc:sldMk cId="0" sldId="281"/>
        </pc:sldMkLst>
      </pc:sldChg>
      <pc:sldChg chg="addSp delSp modSp mod setBg delAnim modAnim">
        <pc:chgData name="Bachand, Marc" userId="e8a9a297-709b-4eb2-b373-ef1e4719aa7a" providerId="ADAL" clId="{75E27462-E964-5728-8DFE-403136793F75}" dt="2026-04-09T18:44:47.910" v="280"/>
        <pc:sldMkLst>
          <pc:docMk/>
          <pc:sldMk cId="0" sldId="284"/>
        </pc:sldMkLst>
        <pc:spChg chg="add mod">
          <ac:chgData name="Bachand, Marc" userId="e8a9a297-709b-4eb2-b373-ef1e4719aa7a" providerId="ADAL" clId="{75E27462-E964-5728-8DFE-403136793F75}" dt="2026-04-09T18:43:04.279" v="275" actId="1076"/>
          <ac:spMkLst>
            <pc:docMk/>
            <pc:sldMk cId="0" sldId="284"/>
            <ac:spMk id="2" creationId="{F4D32808-940B-2FCB-3B6C-CC891E5C0896}"/>
          </ac:spMkLst>
        </pc:spChg>
        <pc:spChg chg="del">
          <ac:chgData name="Bachand, Marc" userId="e8a9a297-709b-4eb2-b373-ef1e4719aa7a" providerId="ADAL" clId="{75E27462-E964-5728-8DFE-403136793F75}" dt="2026-04-09T18:41:48.136" v="264" actId="21"/>
          <ac:spMkLst>
            <pc:docMk/>
            <pc:sldMk cId="0" sldId="284"/>
            <ac:spMk id="3" creationId="{88E4AE9C-C7C5-3344-9DBA-E85DE471B2F6}"/>
          </ac:spMkLst>
        </pc:spChg>
        <pc:spChg chg="add mod">
          <ac:chgData name="Bachand, Marc" userId="e8a9a297-709b-4eb2-b373-ef1e4719aa7a" providerId="ADAL" clId="{75E27462-E964-5728-8DFE-403136793F75}" dt="2026-04-09T18:43:30.586" v="277" actId="1076"/>
          <ac:spMkLst>
            <pc:docMk/>
            <pc:sldMk cId="0" sldId="284"/>
            <ac:spMk id="4" creationId="{52939F61-FBB4-5A44-2857-D54F7F514D4F}"/>
          </ac:spMkLst>
        </pc:spChg>
        <pc:spChg chg="add mod">
          <ac:chgData name="Bachand, Marc" userId="e8a9a297-709b-4eb2-b373-ef1e4719aa7a" providerId="ADAL" clId="{75E27462-E964-5728-8DFE-403136793F75}" dt="2026-04-09T18:43:11.617" v="276" actId="1076"/>
          <ac:spMkLst>
            <pc:docMk/>
            <pc:sldMk cId="0" sldId="284"/>
            <ac:spMk id="5" creationId="{B0D03EE6-D14A-3597-1643-EF0C655DB49D}"/>
          </ac:spMkLst>
        </pc:spChg>
        <pc:spChg chg="del">
          <ac:chgData name="Bachand, Marc" userId="e8a9a297-709b-4eb2-b373-ef1e4719aa7a" providerId="ADAL" clId="{75E27462-E964-5728-8DFE-403136793F75}" dt="2026-04-09T18:41:48.136" v="264" actId="21"/>
          <ac:spMkLst>
            <pc:docMk/>
            <pc:sldMk cId="0" sldId="284"/>
            <ac:spMk id="6" creationId="{33839EE3-5FF2-5A48-A312-D8A1789DB114}"/>
          </ac:spMkLst>
        </pc:spChg>
        <pc:spChg chg="add mod">
          <ac:chgData name="Bachand, Marc" userId="e8a9a297-709b-4eb2-b373-ef1e4719aa7a" providerId="ADAL" clId="{75E27462-E964-5728-8DFE-403136793F75}" dt="2026-04-09T18:43:30.586" v="277" actId="1076"/>
          <ac:spMkLst>
            <pc:docMk/>
            <pc:sldMk cId="0" sldId="284"/>
            <ac:spMk id="7" creationId="{586698EF-7710-D513-1336-7A1D31DA813A}"/>
          </ac:spMkLst>
        </pc:spChg>
        <pc:spChg chg="add mod">
          <ac:chgData name="Bachand, Marc" userId="e8a9a297-709b-4eb2-b373-ef1e4719aa7a" providerId="ADAL" clId="{75E27462-E964-5728-8DFE-403136793F75}" dt="2026-04-09T18:42:36.604" v="270" actId="1076"/>
          <ac:spMkLst>
            <pc:docMk/>
            <pc:sldMk cId="0" sldId="284"/>
            <ac:spMk id="8" creationId="{7E228FEA-9F8F-220D-D3D8-9E8A7E271EE5}"/>
          </ac:spMkLst>
        </pc:spChg>
        <pc:spChg chg="del">
          <ac:chgData name="Bachand, Marc" userId="e8a9a297-709b-4eb2-b373-ef1e4719aa7a" providerId="ADAL" clId="{75E27462-E964-5728-8DFE-403136793F75}" dt="2026-04-09T18:41:48.136" v="264" actId="21"/>
          <ac:spMkLst>
            <pc:docMk/>
            <pc:sldMk cId="0" sldId="284"/>
            <ac:spMk id="10" creationId="{9A937829-5031-9148-BA55-FD119C4D5551}"/>
          </ac:spMkLst>
        </pc:spChg>
        <pc:spChg chg="del">
          <ac:chgData name="Bachand, Marc" userId="e8a9a297-709b-4eb2-b373-ef1e4719aa7a" providerId="ADAL" clId="{75E27462-E964-5728-8DFE-403136793F75}" dt="2026-04-09T18:41:48.136" v="264" actId="21"/>
          <ac:spMkLst>
            <pc:docMk/>
            <pc:sldMk cId="0" sldId="284"/>
            <ac:spMk id="13" creationId="{77F52991-282D-1344-9DD6-F0172F62275C}"/>
          </ac:spMkLst>
        </pc:spChg>
        <pc:spChg chg="del">
          <ac:chgData name="Bachand, Marc" userId="e8a9a297-709b-4eb2-b373-ef1e4719aa7a" providerId="ADAL" clId="{75E27462-E964-5728-8DFE-403136793F75}" dt="2026-04-09T18:41:48.136" v="264" actId="21"/>
          <ac:spMkLst>
            <pc:docMk/>
            <pc:sldMk cId="0" sldId="284"/>
            <ac:spMk id="14" creationId="{9D1DF2FB-366D-D940-9D1D-EEFA0E845678}"/>
          </ac:spMkLst>
        </pc:spChg>
        <pc:spChg chg="mod">
          <ac:chgData name="Bachand, Marc" userId="e8a9a297-709b-4eb2-b373-ef1e4719aa7a" providerId="ADAL" clId="{75E27462-E964-5728-8DFE-403136793F75}" dt="2026-04-09T18:42:02.704" v="265" actId="26606"/>
          <ac:spMkLst>
            <pc:docMk/>
            <pc:sldMk cId="0" sldId="284"/>
            <ac:spMk id="22530" creationId="{08325450-E72E-004E-B79B-37DD550118BA}"/>
          </ac:spMkLst>
        </pc:spChg>
        <pc:spChg chg="mod">
          <ac:chgData name="Bachand, Marc" userId="e8a9a297-709b-4eb2-b373-ef1e4719aa7a" providerId="ADAL" clId="{75E27462-E964-5728-8DFE-403136793F75}" dt="2026-04-09T18:43:34.414" v="278" actId="1076"/>
          <ac:spMkLst>
            <pc:docMk/>
            <pc:sldMk cId="0" sldId="284"/>
            <ac:spMk id="22532" creationId="{2F19E366-3370-2748-B1A1-B1A9ADA568BE}"/>
          </ac:spMkLst>
        </pc:spChg>
        <pc:spChg chg="mod">
          <ac:chgData name="Bachand, Marc" userId="e8a9a297-709b-4eb2-b373-ef1e4719aa7a" providerId="ADAL" clId="{75E27462-E964-5728-8DFE-403136793F75}" dt="2026-04-09T18:42:02.704" v="265" actId="26606"/>
          <ac:spMkLst>
            <pc:docMk/>
            <pc:sldMk cId="0" sldId="284"/>
            <ac:spMk id="22533" creationId="{4B327534-2CB9-1A44-A043-D4844E06E8A2}"/>
          </ac:spMkLst>
        </pc:spChg>
        <pc:spChg chg="mod">
          <ac:chgData name="Bachand, Marc" userId="e8a9a297-709b-4eb2-b373-ef1e4719aa7a" providerId="ADAL" clId="{75E27462-E964-5728-8DFE-403136793F75}" dt="2026-04-09T18:42:02.704" v="265" actId="26606"/>
          <ac:spMkLst>
            <pc:docMk/>
            <pc:sldMk cId="0" sldId="284"/>
            <ac:spMk id="39937" creationId="{BA2EBE88-F269-E04E-BC1C-6AFE383361D7}"/>
          </ac:spMkLst>
        </pc:spChg>
        <pc:spChg chg="add">
          <ac:chgData name="Bachand, Marc" userId="e8a9a297-709b-4eb2-b373-ef1e4719aa7a" providerId="ADAL" clId="{75E27462-E964-5728-8DFE-403136793F75}" dt="2026-04-09T18:42:02.704" v="265" actId="26606"/>
          <ac:spMkLst>
            <pc:docMk/>
            <pc:sldMk cId="0" sldId="284"/>
            <ac:spMk id="39942" creationId="{3A9C15D4-2EE7-4D05-B87C-91D1F3B9604B}"/>
          </ac:spMkLst>
        </pc:spChg>
        <pc:spChg chg="add">
          <ac:chgData name="Bachand, Marc" userId="e8a9a297-709b-4eb2-b373-ef1e4719aa7a" providerId="ADAL" clId="{75E27462-E964-5728-8DFE-403136793F75}" dt="2026-04-09T18:42:02.704" v="265" actId="26606"/>
          <ac:spMkLst>
            <pc:docMk/>
            <pc:sldMk cId="0" sldId="284"/>
            <ac:spMk id="39944" creationId="{4ED7B0FB-9654-4441-9545-02D458B68620}"/>
          </ac:spMkLst>
        </pc:spChg>
        <pc:picChg chg="add">
          <ac:chgData name="Bachand, Marc" userId="e8a9a297-709b-4eb2-b373-ef1e4719aa7a" providerId="ADAL" clId="{75E27462-E964-5728-8DFE-403136793F75}" dt="2026-04-09T18:42:02.704" v="265" actId="26606"/>
          <ac:picMkLst>
            <pc:docMk/>
            <pc:sldMk cId="0" sldId="284"/>
            <ac:picMk id="39946" creationId="{7BB94C57-FDF3-45A3-9D1F-904523D795D4}"/>
          </ac:picMkLst>
        </pc:picChg>
        <pc:picChg chg="add">
          <ac:chgData name="Bachand, Marc" userId="e8a9a297-709b-4eb2-b373-ef1e4719aa7a" providerId="ADAL" clId="{75E27462-E964-5728-8DFE-403136793F75}" dt="2026-04-09T18:42:02.704" v="265" actId="26606"/>
          <ac:picMkLst>
            <pc:docMk/>
            <pc:sldMk cId="0" sldId="284"/>
            <ac:picMk id="39948" creationId="{6AEBDF1A-221A-4497-BBA9-57A70D161510}"/>
          </ac:picMkLst>
        </pc:picChg>
      </pc:sldChg>
      <pc:sldChg chg="addSp delSp modSp mod setBg setClrOvrMap">
        <pc:chgData name="Bachand, Marc" userId="e8a9a297-709b-4eb2-b373-ef1e4719aa7a" providerId="ADAL" clId="{75E27462-E964-5728-8DFE-403136793F75}" dt="2026-04-09T18:35:13.117" v="253" actId="26606"/>
        <pc:sldMkLst>
          <pc:docMk/>
          <pc:sldMk cId="0" sldId="288"/>
        </pc:sldMkLst>
        <pc:spChg chg="mod">
          <ac:chgData name="Bachand, Marc" userId="e8a9a297-709b-4eb2-b373-ef1e4719aa7a" providerId="ADAL" clId="{75E27462-E964-5728-8DFE-403136793F75}" dt="2026-04-09T18:35:13.070" v="252" actId="26606"/>
          <ac:spMkLst>
            <pc:docMk/>
            <pc:sldMk cId="0" sldId="288"/>
            <ac:spMk id="15363" creationId="{1E358D01-9084-424D-8779-419EB6ECFEE3}"/>
          </ac:spMkLst>
        </pc:spChg>
        <pc:spChg chg="mod">
          <ac:chgData name="Bachand, Marc" userId="e8a9a297-709b-4eb2-b373-ef1e4719aa7a" providerId="ADAL" clId="{75E27462-E964-5728-8DFE-403136793F75}" dt="2026-04-09T18:35:13.070" v="252" actId="26606"/>
          <ac:spMkLst>
            <pc:docMk/>
            <pc:sldMk cId="0" sldId="288"/>
            <ac:spMk id="15364" creationId="{23BB31EB-3647-B140-A680-C95D52A27E9A}"/>
          </ac:spMkLst>
        </pc:spChg>
        <pc:spChg chg="mod">
          <ac:chgData name="Bachand, Marc" userId="e8a9a297-709b-4eb2-b373-ef1e4719aa7a" providerId="ADAL" clId="{75E27462-E964-5728-8DFE-403136793F75}" dt="2026-04-09T18:35:13.117" v="253" actId="26606"/>
          <ac:spMkLst>
            <pc:docMk/>
            <pc:sldMk cId="0" sldId="288"/>
            <ac:spMk id="16385" creationId="{C4FFAB67-DF80-EF48-AFE3-F5FDC13B79C5}"/>
          </ac:spMkLst>
        </pc:spChg>
        <pc:spChg chg="mod">
          <ac:chgData name="Bachand, Marc" userId="e8a9a297-709b-4eb2-b373-ef1e4719aa7a" providerId="ADAL" clId="{75E27462-E964-5728-8DFE-403136793F75}" dt="2026-04-09T18:35:13.117" v="253" actId="26606"/>
          <ac:spMkLst>
            <pc:docMk/>
            <pc:sldMk cId="0" sldId="288"/>
            <ac:spMk id="16386" creationId="{22FEC189-4188-2747-950F-2A30FF1756A3}"/>
          </ac:spMkLst>
        </pc:spChg>
        <pc:spChg chg="add del">
          <ac:chgData name="Bachand, Marc" userId="e8a9a297-709b-4eb2-b373-ef1e4719aa7a" providerId="ADAL" clId="{75E27462-E964-5728-8DFE-403136793F75}" dt="2026-04-09T18:35:13.117" v="253" actId="26606"/>
          <ac:spMkLst>
            <pc:docMk/>
            <pc:sldMk cId="0" sldId="288"/>
            <ac:spMk id="16392" creationId="{B40FCD49-2060-48B9-8212-8A5F1DF4726F}"/>
          </ac:spMkLst>
        </pc:spChg>
        <pc:spChg chg="add del">
          <ac:chgData name="Bachand, Marc" userId="e8a9a297-709b-4eb2-b373-ef1e4719aa7a" providerId="ADAL" clId="{75E27462-E964-5728-8DFE-403136793F75}" dt="2026-04-09T18:35:02.912" v="250" actId="26606"/>
          <ac:spMkLst>
            <pc:docMk/>
            <pc:sldMk cId="0" sldId="288"/>
            <ac:spMk id="16399" creationId="{F9E4F08A-9BA6-4AB7-8390-DCB4D0938920}"/>
          </ac:spMkLst>
        </pc:spChg>
        <pc:spChg chg="add del">
          <ac:chgData name="Bachand, Marc" userId="e8a9a297-709b-4eb2-b373-ef1e4719aa7a" providerId="ADAL" clId="{75E27462-E964-5728-8DFE-403136793F75}" dt="2026-04-09T18:35:13.070" v="252" actId="26606"/>
          <ac:spMkLst>
            <pc:docMk/>
            <pc:sldMk cId="0" sldId="288"/>
            <ac:spMk id="16407" creationId="{E3DBC1DC-8B23-45B2-99A1-9800FF7CA4B2}"/>
          </ac:spMkLst>
        </pc:spChg>
        <pc:spChg chg="add del">
          <ac:chgData name="Bachand, Marc" userId="e8a9a297-709b-4eb2-b373-ef1e4719aa7a" providerId="ADAL" clId="{75E27462-E964-5728-8DFE-403136793F75}" dt="2026-04-09T18:35:13.070" v="252" actId="26606"/>
          <ac:spMkLst>
            <pc:docMk/>
            <pc:sldMk cId="0" sldId="288"/>
            <ac:spMk id="16409" creationId="{016D3CCF-90AA-4761-A389-F302E4C53C1A}"/>
          </ac:spMkLst>
        </pc:spChg>
        <pc:spChg chg="add">
          <ac:chgData name="Bachand, Marc" userId="e8a9a297-709b-4eb2-b373-ef1e4719aa7a" providerId="ADAL" clId="{75E27462-E964-5728-8DFE-403136793F75}" dt="2026-04-09T18:35:13.117" v="253" actId="26606"/>
          <ac:spMkLst>
            <pc:docMk/>
            <pc:sldMk cId="0" sldId="288"/>
            <ac:spMk id="16412" creationId="{CB962245-FDD9-4BFA-9789-DF619DD92932}"/>
          </ac:spMkLst>
        </pc:spChg>
        <pc:spChg chg="add">
          <ac:chgData name="Bachand, Marc" userId="e8a9a297-709b-4eb2-b373-ef1e4719aa7a" providerId="ADAL" clId="{75E27462-E964-5728-8DFE-403136793F75}" dt="2026-04-09T18:35:13.117" v="253" actId="26606"/>
          <ac:spMkLst>
            <pc:docMk/>
            <pc:sldMk cId="0" sldId="288"/>
            <ac:spMk id="16414" creationId="{310DEB63-CA97-4045-A564-FEDD68F43346}"/>
          </ac:spMkLst>
        </pc:spChg>
        <pc:picChg chg="mod">
          <ac:chgData name="Bachand, Marc" userId="e8a9a297-709b-4eb2-b373-ef1e4719aa7a" providerId="ADAL" clId="{75E27462-E964-5728-8DFE-403136793F75}" dt="2026-04-09T18:35:13.117" v="253" actId="26606"/>
          <ac:picMkLst>
            <pc:docMk/>
            <pc:sldMk cId="0" sldId="288"/>
            <ac:picMk id="16388" creationId="{B308B6A1-195C-4542-9A9A-7C2BF1FCEE66}"/>
          </ac:picMkLst>
        </pc:picChg>
        <pc:picChg chg="add del">
          <ac:chgData name="Bachand, Marc" userId="e8a9a297-709b-4eb2-b373-ef1e4719aa7a" providerId="ADAL" clId="{75E27462-E964-5728-8DFE-403136793F75}" dt="2026-04-09T18:35:13.117" v="253" actId="26606"/>
          <ac:picMkLst>
            <pc:docMk/>
            <pc:sldMk cId="0" sldId="288"/>
            <ac:picMk id="16394" creationId="{83A45DCD-B5FB-4A86-88D2-91088C7FFC5F}"/>
          </ac:picMkLst>
        </pc:picChg>
        <pc:picChg chg="add del">
          <ac:chgData name="Bachand, Marc" userId="e8a9a297-709b-4eb2-b373-ef1e4719aa7a" providerId="ADAL" clId="{75E27462-E964-5728-8DFE-403136793F75}" dt="2026-04-09T18:35:02.912" v="250" actId="26606"/>
          <ac:picMkLst>
            <pc:docMk/>
            <pc:sldMk cId="0" sldId="288"/>
            <ac:picMk id="16401" creationId="{232AA78D-1651-40D4-A802-79210BE381A5}"/>
          </ac:picMkLst>
        </pc:picChg>
        <pc:picChg chg="add del">
          <ac:chgData name="Bachand, Marc" userId="e8a9a297-709b-4eb2-b373-ef1e4719aa7a" providerId="ADAL" clId="{75E27462-E964-5728-8DFE-403136793F75}" dt="2026-04-09T18:35:02.912" v="250" actId="26606"/>
          <ac:picMkLst>
            <pc:docMk/>
            <pc:sldMk cId="0" sldId="288"/>
            <ac:picMk id="16405" creationId="{467A1635-3158-4830-A93F-820B63E03C21}"/>
          </ac:picMkLst>
        </pc:picChg>
        <pc:picChg chg="add del">
          <ac:chgData name="Bachand, Marc" userId="e8a9a297-709b-4eb2-b373-ef1e4719aa7a" providerId="ADAL" clId="{75E27462-E964-5728-8DFE-403136793F75}" dt="2026-04-09T18:35:13.070" v="252" actId="26606"/>
          <ac:picMkLst>
            <pc:docMk/>
            <pc:sldMk cId="0" sldId="288"/>
            <ac:picMk id="16408" creationId="{4443BA04-6E62-4916-96E0-DD7AE1BB1083}"/>
          </ac:picMkLst>
        </pc:picChg>
        <pc:picChg chg="add del">
          <ac:chgData name="Bachand, Marc" userId="e8a9a297-709b-4eb2-b373-ef1e4719aa7a" providerId="ADAL" clId="{75E27462-E964-5728-8DFE-403136793F75}" dt="2026-04-09T18:35:13.070" v="252" actId="26606"/>
          <ac:picMkLst>
            <pc:docMk/>
            <pc:sldMk cId="0" sldId="288"/>
            <ac:picMk id="16410" creationId="{38FC6125-7266-4FC0-AE04-3E1EB27B9482}"/>
          </ac:picMkLst>
        </pc:picChg>
        <pc:picChg chg="add">
          <ac:chgData name="Bachand, Marc" userId="e8a9a297-709b-4eb2-b373-ef1e4719aa7a" providerId="ADAL" clId="{75E27462-E964-5728-8DFE-403136793F75}" dt="2026-04-09T18:35:13.117" v="253" actId="26606"/>
          <ac:picMkLst>
            <pc:docMk/>
            <pc:sldMk cId="0" sldId="288"/>
            <ac:picMk id="16413" creationId="{32402972-1838-484E-825E-6715F97F43A1}"/>
          </ac:picMkLst>
        </pc:picChg>
        <pc:picChg chg="add">
          <ac:chgData name="Bachand, Marc" userId="e8a9a297-709b-4eb2-b373-ef1e4719aa7a" providerId="ADAL" clId="{75E27462-E964-5728-8DFE-403136793F75}" dt="2026-04-09T18:35:13.117" v="253" actId="26606"/>
          <ac:picMkLst>
            <pc:docMk/>
            <pc:sldMk cId="0" sldId="288"/>
            <ac:picMk id="16415" creationId="{90389572-EDC5-4424-A7FC-1AE6030C5FA0}"/>
          </ac:picMkLst>
        </pc:picChg>
        <pc:cxnChg chg="add del">
          <ac:chgData name="Bachand, Marc" userId="e8a9a297-709b-4eb2-b373-ef1e4719aa7a" providerId="ADAL" clId="{75E27462-E964-5728-8DFE-403136793F75}" dt="2026-04-09T18:35:02.912" v="250" actId="26606"/>
          <ac:cxnSpMkLst>
            <pc:docMk/>
            <pc:sldMk cId="0" sldId="288"/>
            <ac:cxnSpMk id="16403" creationId="{8D4F496D-4AA6-410F-A8CE-7CE8BB77D9BA}"/>
          </ac:cxnSpMkLst>
        </pc:cxnChg>
      </pc:sldChg>
      <pc:sldChg chg="addSp delSp modSp mod setBg delAnim modAnim">
        <pc:chgData name="Bachand, Marc" userId="e8a9a297-709b-4eb2-b373-ef1e4719aa7a" providerId="ADAL" clId="{75E27462-E964-5728-8DFE-403136793F75}" dt="2026-04-09T18:44:42.052" v="279"/>
        <pc:sldMkLst>
          <pc:docMk/>
          <pc:sldMk cId="0" sldId="309"/>
        </pc:sldMkLst>
        <pc:spChg chg="add mod">
          <ac:chgData name="Bachand, Marc" userId="e8a9a297-709b-4eb2-b373-ef1e4719aa7a" providerId="ADAL" clId="{75E27462-E964-5728-8DFE-403136793F75}" dt="2026-04-09T18:40:51.920" v="262" actId="1076"/>
          <ac:spMkLst>
            <pc:docMk/>
            <pc:sldMk cId="0" sldId="309"/>
            <ac:spMk id="2" creationId="{347F8B40-1747-6DA6-D99B-33B45679DA4A}"/>
          </ac:spMkLst>
        </pc:spChg>
        <pc:spChg chg="del">
          <ac:chgData name="Bachand, Marc" userId="e8a9a297-709b-4eb2-b373-ef1e4719aa7a" providerId="ADAL" clId="{75E27462-E964-5728-8DFE-403136793F75}" dt="2026-04-09T18:40:02.197" v="258" actId="21"/>
          <ac:spMkLst>
            <pc:docMk/>
            <pc:sldMk cId="0" sldId="309"/>
            <ac:spMk id="3" creationId="{18759397-4784-CD70-A123-F438E6A56591}"/>
          </ac:spMkLst>
        </pc:spChg>
        <pc:spChg chg="del">
          <ac:chgData name="Bachand, Marc" userId="e8a9a297-709b-4eb2-b373-ef1e4719aa7a" providerId="ADAL" clId="{75E27462-E964-5728-8DFE-403136793F75}" dt="2026-04-09T18:40:02.197" v="258" actId="21"/>
          <ac:spMkLst>
            <pc:docMk/>
            <pc:sldMk cId="0" sldId="309"/>
            <ac:spMk id="4" creationId="{A04EDED8-BEDB-41C3-08DF-B7E73559453A}"/>
          </ac:spMkLst>
        </pc:spChg>
        <pc:spChg chg="del">
          <ac:chgData name="Bachand, Marc" userId="e8a9a297-709b-4eb2-b373-ef1e4719aa7a" providerId="ADAL" clId="{75E27462-E964-5728-8DFE-403136793F75}" dt="2026-04-09T18:40:02.197" v="258" actId="21"/>
          <ac:spMkLst>
            <pc:docMk/>
            <pc:sldMk cId="0" sldId="309"/>
            <ac:spMk id="5" creationId="{DC5DFEFC-C6AF-A03E-ECBD-7E8F7185976A}"/>
          </ac:spMkLst>
        </pc:spChg>
        <pc:spChg chg="add mod">
          <ac:chgData name="Bachand, Marc" userId="e8a9a297-709b-4eb2-b373-ef1e4719aa7a" providerId="ADAL" clId="{75E27462-E964-5728-8DFE-403136793F75}" dt="2026-04-09T18:41:02.897" v="263" actId="1076"/>
          <ac:spMkLst>
            <pc:docMk/>
            <pc:sldMk cId="0" sldId="309"/>
            <ac:spMk id="6" creationId="{188B5CA5-7B39-FFCE-74D9-E248430BF9BC}"/>
          </ac:spMkLst>
        </pc:spChg>
        <pc:spChg chg="add mod">
          <ac:chgData name="Bachand, Marc" userId="e8a9a297-709b-4eb2-b373-ef1e4719aa7a" providerId="ADAL" clId="{75E27462-E964-5728-8DFE-403136793F75}" dt="2026-04-09T18:40:16.599" v="260"/>
          <ac:spMkLst>
            <pc:docMk/>
            <pc:sldMk cId="0" sldId="309"/>
            <ac:spMk id="7" creationId="{138B29C5-F0D9-78E4-FB2B-727639526081}"/>
          </ac:spMkLst>
        </pc:spChg>
        <pc:spChg chg="mod">
          <ac:chgData name="Bachand, Marc" userId="e8a9a297-709b-4eb2-b373-ef1e4719aa7a" providerId="ADAL" clId="{75E27462-E964-5728-8DFE-403136793F75}" dt="2026-04-09T18:40:13.865" v="259" actId="26606"/>
          <ac:spMkLst>
            <pc:docMk/>
            <pc:sldMk cId="0" sldId="309"/>
            <ac:spMk id="19459" creationId="{62E34679-0ED7-B44B-A71E-584ECA177694}"/>
          </ac:spMkLst>
        </pc:spChg>
        <pc:spChg chg="mod">
          <ac:chgData name="Bachand, Marc" userId="e8a9a297-709b-4eb2-b373-ef1e4719aa7a" providerId="ADAL" clId="{75E27462-E964-5728-8DFE-403136793F75}" dt="2026-04-09T18:40:13.865" v="259" actId="26606"/>
          <ac:spMkLst>
            <pc:docMk/>
            <pc:sldMk cId="0" sldId="309"/>
            <ac:spMk id="21505" creationId="{11FED0D5-445A-0C46-B5C1-ECF92C612009}"/>
          </ac:spMkLst>
        </pc:spChg>
        <pc:spChg chg="mod">
          <ac:chgData name="Bachand, Marc" userId="e8a9a297-709b-4eb2-b373-ef1e4719aa7a" providerId="ADAL" clId="{75E27462-E964-5728-8DFE-403136793F75}" dt="2026-04-09T18:40:13.865" v="259" actId="26606"/>
          <ac:spMkLst>
            <pc:docMk/>
            <pc:sldMk cId="0" sldId="309"/>
            <ac:spMk id="36868" creationId="{F060ED83-491A-AC46-90C6-3B0D03F6C9D2}"/>
          </ac:spMkLst>
        </pc:spChg>
        <pc:spChg chg="del">
          <ac:chgData name="Bachand, Marc" userId="e8a9a297-709b-4eb2-b373-ef1e4719aa7a" providerId="ADAL" clId="{75E27462-E964-5728-8DFE-403136793F75}" dt="2026-04-09T18:40:13.865" v="259" actId="26606"/>
          <ac:spMkLst>
            <pc:docMk/>
            <pc:sldMk cId="0" sldId="309"/>
            <ac:spMk id="36873" creationId="{E3F012C5-2940-4F3E-BB5E-B8B2C9E82914}"/>
          </ac:spMkLst>
        </pc:spChg>
        <pc:spChg chg="del">
          <ac:chgData name="Bachand, Marc" userId="e8a9a297-709b-4eb2-b373-ef1e4719aa7a" providerId="ADAL" clId="{75E27462-E964-5728-8DFE-403136793F75}" dt="2026-04-09T18:40:13.865" v="259" actId="26606"/>
          <ac:spMkLst>
            <pc:docMk/>
            <pc:sldMk cId="0" sldId="309"/>
            <ac:spMk id="36875" creationId="{EB37C977-E7E3-44AC-AEC8-2E276419094B}"/>
          </ac:spMkLst>
        </pc:spChg>
        <pc:spChg chg="add">
          <ac:chgData name="Bachand, Marc" userId="e8a9a297-709b-4eb2-b373-ef1e4719aa7a" providerId="ADAL" clId="{75E27462-E964-5728-8DFE-403136793F75}" dt="2026-04-09T18:40:13.865" v="259" actId="26606"/>
          <ac:spMkLst>
            <pc:docMk/>
            <pc:sldMk cId="0" sldId="309"/>
            <ac:spMk id="36882" creationId="{3A9C15D4-2EE7-4D05-B87C-91D1F3B9604B}"/>
          </ac:spMkLst>
        </pc:spChg>
        <pc:spChg chg="add">
          <ac:chgData name="Bachand, Marc" userId="e8a9a297-709b-4eb2-b373-ef1e4719aa7a" providerId="ADAL" clId="{75E27462-E964-5728-8DFE-403136793F75}" dt="2026-04-09T18:40:13.865" v="259" actId="26606"/>
          <ac:spMkLst>
            <pc:docMk/>
            <pc:sldMk cId="0" sldId="309"/>
            <ac:spMk id="36884" creationId="{4ED7B0FB-9654-4441-9545-02D458B68620}"/>
          </ac:spMkLst>
        </pc:spChg>
        <pc:picChg chg="del">
          <ac:chgData name="Bachand, Marc" userId="e8a9a297-709b-4eb2-b373-ef1e4719aa7a" providerId="ADAL" clId="{75E27462-E964-5728-8DFE-403136793F75}" dt="2026-04-09T18:40:13.865" v="259" actId="26606"/>
          <ac:picMkLst>
            <pc:docMk/>
            <pc:sldMk cId="0" sldId="309"/>
            <ac:picMk id="36877" creationId="{A70DF37D-86A3-45DB-B1C1-580462D4BB6D}"/>
          </ac:picMkLst>
        </pc:picChg>
        <pc:picChg chg="add">
          <ac:chgData name="Bachand, Marc" userId="e8a9a297-709b-4eb2-b373-ef1e4719aa7a" providerId="ADAL" clId="{75E27462-E964-5728-8DFE-403136793F75}" dt="2026-04-09T18:40:13.865" v="259" actId="26606"/>
          <ac:picMkLst>
            <pc:docMk/>
            <pc:sldMk cId="0" sldId="309"/>
            <ac:picMk id="36886" creationId="{7BB94C57-FDF3-45A3-9D1F-904523D795D4}"/>
          </ac:picMkLst>
        </pc:picChg>
        <pc:picChg chg="add">
          <ac:chgData name="Bachand, Marc" userId="e8a9a297-709b-4eb2-b373-ef1e4719aa7a" providerId="ADAL" clId="{75E27462-E964-5728-8DFE-403136793F75}" dt="2026-04-09T18:40:13.865" v="259" actId="26606"/>
          <ac:picMkLst>
            <pc:docMk/>
            <pc:sldMk cId="0" sldId="309"/>
            <ac:picMk id="36888" creationId="{6AEBDF1A-221A-4497-BBA9-57A70D161510}"/>
          </ac:picMkLst>
        </pc:picChg>
      </pc:sldChg>
      <pc:sldChg chg="modAnim">
        <pc:chgData name="Bachand, Marc" userId="e8a9a297-709b-4eb2-b373-ef1e4719aa7a" providerId="ADAL" clId="{75E27462-E964-5728-8DFE-403136793F75}" dt="2026-04-09T18:46:43.655" v="282"/>
        <pc:sldMkLst>
          <pc:docMk/>
          <pc:sldMk cId="0" sldId="311"/>
        </pc:sldMkLst>
      </pc:sldChg>
      <pc:sldChg chg="addSp delSp modSp mod setBg addAnim delAnim modAnim">
        <pc:chgData name="Bachand, Marc" userId="e8a9a297-709b-4eb2-b373-ef1e4719aa7a" providerId="ADAL" clId="{75E27462-E964-5728-8DFE-403136793F75}" dt="2026-04-09T18:52:46.389" v="336" actId="20577"/>
        <pc:sldMkLst>
          <pc:docMk/>
          <pc:sldMk cId="0" sldId="313"/>
        </pc:sldMkLst>
        <pc:spChg chg="add del">
          <ac:chgData name="Bachand, Marc" userId="e8a9a297-709b-4eb2-b373-ef1e4719aa7a" providerId="ADAL" clId="{75E27462-E964-5728-8DFE-403136793F75}" dt="2026-04-09T18:52:38.696" v="334" actId="21"/>
          <ac:spMkLst>
            <pc:docMk/>
            <pc:sldMk cId="0" sldId="313"/>
            <ac:spMk id="2" creationId="{0BD9AF23-8D4B-7F43-B744-82C8CEC48F18}"/>
          </ac:spMkLst>
        </pc:spChg>
        <pc:spChg chg="add del mod">
          <ac:chgData name="Bachand, Marc" userId="e8a9a297-709b-4eb2-b373-ef1e4719aa7a" providerId="ADAL" clId="{75E27462-E964-5728-8DFE-403136793F75}" dt="2026-04-09T18:52:38.696" v="334" actId="21"/>
          <ac:spMkLst>
            <pc:docMk/>
            <pc:sldMk cId="0" sldId="313"/>
            <ac:spMk id="4" creationId="{B5387F08-12B0-AF38-7267-1BF09B2CA15C}"/>
          </ac:spMkLst>
        </pc:spChg>
        <pc:spChg chg="add mod">
          <ac:chgData name="Bachand, Marc" userId="e8a9a297-709b-4eb2-b373-ef1e4719aa7a" providerId="ADAL" clId="{75E27462-E964-5728-8DFE-403136793F75}" dt="2026-04-09T18:52:36.296" v="331"/>
          <ac:spMkLst>
            <pc:docMk/>
            <pc:sldMk cId="0" sldId="313"/>
            <ac:spMk id="5" creationId="{50C6339E-62EE-2925-24BF-C657956DC31E}"/>
          </ac:spMkLst>
        </pc:spChg>
        <pc:spChg chg="add mod">
          <ac:chgData name="Bachand, Marc" userId="e8a9a297-709b-4eb2-b373-ef1e4719aa7a" providerId="ADAL" clId="{75E27462-E964-5728-8DFE-403136793F75}" dt="2026-04-09T18:51:14.197" v="313"/>
          <ac:spMkLst>
            <pc:docMk/>
            <pc:sldMk cId="0" sldId="313"/>
            <ac:spMk id="6" creationId="{9E11483E-01FF-E289-C922-A70C26390166}"/>
          </ac:spMkLst>
        </pc:spChg>
        <pc:spChg chg="add mod">
          <ac:chgData name="Bachand, Marc" userId="e8a9a297-709b-4eb2-b373-ef1e4719aa7a" providerId="ADAL" clId="{75E27462-E964-5728-8DFE-403136793F75}" dt="2026-04-09T18:51:14.197" v="313"/>
          <ac:spMkLst>
            <pc:docMk/>
            <pc:sldMk cId="0" sldId="313"/>
            <ac:spMk id="7" creationId="{A340F27E-50EA-4382-D0C1-97CF293AC592}"/>
          </ac:spMkLst>
        </pc:spChg>
        <pc:spChg chg="add del">
          <ac:chgData name="Bachand, Marc" userId="e8a9a297-709b-4eb2-b373-ef1e4719aa7a" providerId="ADAL" clId="{75E27462-E964-5728-8DFE-403136793F75}" dt="2026-04-09T18:52:38.696" v="334" actId="21"/>
          <ac:spMkLst>
            <pc:docMk/>
            <pc:sldMk cId="0" sldId="313"/>
            <ac:spMk id="8" creationId="{811A43CD-041B-B144-932F-F9A7F0305D72}"/>
          </ac:spMkLst>
        </pc:spChg>
        <pc:spChg chg="add del">
          <ac:chgData name="Bachand, Marc" userId="e8a9a297-709b-4eb2-b373-ef1e4719aa7a" providerId="ADAL" clId="{75E27462-E964-5728-8DFE-403136793F75}" dt="2026-04-09T18:52:38.696" v="334" actId="21"/>
          <ac:spMkLst>
            <pc:docMk/>
            <pc:sldMk cId="0" sldId="313"/>
            <ac:spMk id="9" creationId="{C01DDB2F-8789-E149-8ED7-7419102794EF}"/>
          </ac:spMkLst>
        </pc:spChg>
        <pc:spChg chg="add mod">
          <ac:chgData name="Bachand, Marc" userId="e8a9a297-709b-4eb2-b373-ef1e4719aa7a" providerId="ADAL" clId="{75E27462-E964-5728-8DFE-403136793F75}" dt="2026-04-09T18:51:14.197" v="313"/>
          <ac:spMkLst>
            <pc:docMk/>
            <pc:sldMk cId="0" sldId="313"/>
            <ac:spMk id="10" creationId="{3E500418-B6F2-4907-D366-479C42D87F57}"/>
          </ac:spMkLst>
        </pc:spChg>
        <pc:spChg chg="add mod">
          <ac:chgData name="Bachand, Marc" userId="e8a9a297-709b-4eb2-b373-ef1e4719aa7a" providerId="ADAL" clId="{75E27462-E964-5728-8DFE-403136793F75}" dt="2026-04-09T18:51:14.197" v="313"/>
          <ac:spMkLst>
            <pc:docMk/>
            <pc:sldMk cId="0" sldId="313"/>
            <ac:spMk id="11" creationId="{4121CF92-0714-249D-DD19-DB09D4BA6852}"/>
          </ac:spMkLst>
        </pc:spChg>
        <pc:spChg chg="add del">
          <ac:chgData name="Bachand, Marc" userId="e8a9a297-709b-4eb2-b373-ef1e4719aa7a" providerId="ADAL" clId="{75E27462-E964-5728-8DFE-403136793F75}" dt="2026-04-09T18:52:38.696" v="334" actId="21"/>
          <ac:spMkLst>
            <pc:docMk/>
            <pc:sldMk cId="0" sldId="313"/>
            <ac:spMk id="12" creationId="{20CE3D05-349E-C342-AB70-3DD3E06F54AB}"/>
          </ac:spMkLst>
        </pc:spChg>
        <pc:spChg chg="mod ord">
          <ac:chgData name="Bachand, Marc" userId="e8a9a297-709b-4eb2-b373-ef1e4719aa7a" providerId="ADAL" clId="{75E27462-E964-5728-8DFE-403136793F75}" dt="2026-04-09T18:52:37.676" v="333" actId="26606"/>
          <ac:spMkLst>
            <pc:docMk/>
            <pc:sldMk cId="0" sldId="313"/>
            <ac:spMk id="33797" creationId="{EE282181-AA15-0D4E-B8F4-0DF636CF191C}"/>
          </ac:spMkLst>
        </pc:spChg>
        <pc:spChg chg="add del">
          <ac:chgData name="Bachand, Marc" userId="e8a9a297-709b-4eb2-b373-ef1e4719aa7a" providerId="ADAL" clId="{75E27462-E964-5728-8DFE-403136793F75}" dt="2026-04-09T18:52:37.676" v="333" actId="26606"/>
          <ac:spMkLst>
            <pc:docMk/>
            <pc:sldMk cId="0" sldId="313"/>
            <ac:spMk id="33798" creationId="{93801495-500B-8D4D-A4E0-32F7E8946307}"/>
          </ac:spMkLst>
        </pc:spChg>
        <pc:spChg chg="mod">
          <ac:chgData name="Bachand, Marc" userId="e8a9a297-709b-4eb2-b373-ef1e4719aa7a" providerId="ADAL" clId="{75E27462-E964-5728-8DFE-403136793F75}" dt="2026-04-09T18:52:37.676" v="333" actId="26606"/>
          <ac:spMkLst>
            <pc:docMk/>
            <pc:sldMk cId="0" sldId="313"/>
            <ac:spMk id="44033" creationId="{B4EEAEE4-8E2C-F843-8BD9-F973D629A96C}"/>
          </ac:spMkLst>
        </pc:spChg>
        <pc:spChg chg="add del">
          <ac:chgData name="Bachand, Marc" userId="e8a9a297-709b-4eb2-b373-ef1e4719aa7a" providerId="ADAL" clId="{75E27462-E964-5728-8DFE-403136793F75}" dt="2026-04-09T18:50:54.334" v="306" actId="26606"/>
          <ac:spMkLst>
            <pc:docMk/>
            <pc:sldMk cId="0" sldId="313"/>
            <ac:spMk id="44035" creationId="{E3F012C5-2940-4F3E-BB5E-B8B2C9E82914}"/>
          </ac:spMkLst>
        </pc:spChg>
        <pc:spChg chg="add del mod">
          <ac:chgData name="Bachand, Marc" userId="e8a9a297-709b-4eb2-b373-ef1e4719aa7a" providerId="ADAL" clId="{75E27462-E964-5728-8DFE-403136793F75}" dt="2026-04-09T18:52:38.696" v="334" actId="21"/>
          <ac:spMkLst>
            <pc:docMk/>
            <pc:sldMk cId="0" sldId="313"/>
            <ac:spMk id="44036" creationId="{2F051ADF-FA87-7344-9AD7-F1536DF33663}"/>
          </ac:spMkLst>
        </pc:spChg>
        <pc:spChg chg="add del">
          <ac:chgData name="Bachand, Marc" userId="e8a9a297-709b-4eb2-b373-ef1e4719aa7a" providerId="ADAL" clId="{75E27462-E964-5728-8DFE-403136793F75}" dt="2026-04-09T18:50:54.334" v="306" actId="26606"/>
          <ac:spMkLst>
            <pc:docMk/>
            <pc:sldMk cId="0" sldId="313"/>
            <ac:spMk id="44037" creationId="{EB37C977-E7E3-44AC-AEC8-2E276419094B}"/>
          </ac:spMkLst>
        </pc:spChg>
        <pc:spChg chg="add del">
          <ac:chgData name="Bachand, Marc" userId="e8a9a297-709b-4eb2-b373-ef1e4719aa7a" providerId="ADAL" clId="{75E27462-E964-5728-8DFE-403136793F75}" dt="2026-04-09T18:50:48.198" v="304" actId="26606"/>
          <ac:spMkLst>
            <pc:docMk/>
            <pc:sldMk cId="0" sldId="313"/>
            <ac:spMk id="44038" creationId="{E3F012C5-2940-4F3E-BB5E-B8B2C9E82914}"/>
          </ac:spMkLst>
        </pc:spChg>
        <pc:spChg chg="add del">
          <ac:chgData name="Bachand, Marc" userId="e8a9a297-709b-4eb2-b373-ef1e4719aa7a" providerId="ADAL" clId="{75E27462-E964-5728-8DFE-403136793F75}" dt="2026-04-09T18:50:48.198" v="304" actId="26606"/>
          <ac:spMkLst>
            <pc:docMk/>
            <pc:sldMk cId="0" sldId="313"/>
            <ac:spMk id="44040" creationId="{EB37C977-E7E3-44AC-AEC8-2E276419094B}"/>
          </ac:spMkLst>
        </pc:spChg>
        <pc:spChg chg="add del">
          <ac:chgData name="Bachand, Marc" userId="e8a9a297-709b-4eb2-b373-ef1e4719aa7a" providerId="ADAL" clId="{75E27462-E964-5728-8DFE-403136793F75}" dt="2026-04-09T18:50:56.405" v="308" actId="26606"/>
          <ac:spMkLst>
            <pc:docMk/>
            <pc:sldMk cId="0" sldId="313"/>
            <ac:spMk id="44041" creationId="{A6F4DB63-A191-45D9-8A53-9B18F8FE26C9}"/>
          </ac:spMkLst>
        </pc:spChg>
        <pc:spChg chg="add del">
          <ac:chgData name="Bachand, Marc" userId="e8a9a297-709b-4eb2-b373-ef1e4719aa7a" providerId="ADAL" clId="{75E27462-E964-5728-8DFE-403136793F75}" dt="2026-04-09T18:50:56.405" v="308" actId="26606"/>
          <ac:spMkLst>
            <pc:docMk/>
            <pc:sldMk cId="0" sldId="313"/>
            <ac:spMk id="44043" creationId="{C0BB8E50-9569-495A-A548-A5AD50553F58}"/>
          </ac:spMkLst>
        </pc:spChg>
        <pc:spChg chg="add del">
          <ac:chgData name="Bachand, Marc" userId="e8a9a297-709b-4eb2-b373-ef1e4719aa7a" providerId="ADAL" clId="{75E27462-E964-5728-8DFE-403136793F75}" dt="2026-04-09T18:50:56.405" v="308" actId="26606"/>
          <ac:spMkLst>
            <pc:docMk/>
            <pc:sldMk cId="0" sldId="313"/>
            <ac:spMk id="44045" creationId="{D6F26545-4582-4DBE-973B-ED1BC9CBD2E3}"/>
          </ac:spMkLst>
        </pc:spChg>
        <pc:spChg chg="add del">
          <ac:chgData name="Bachand, Marc" userId="e8a9a297-709b-4eb2-b373-ef1e4719aa7a" providerId="ADAL" clId="{75E27462-E964-5728-8DFE-403136793F75}" dt="2026-04-09T18:50:59.837" v="310" actId="26606"/>
          <ac:spMkLst>
            <pc:docMk/>
            <pc:sldMk cId="0" sldId="313"/>
            <ac:spMk id="44052" creationId="{4290E407-46D5-417C-950B-FFCE020FBACE}"/>
          </ac:spMkLst>
        </pc:spChg>
        <pc:spChg chg="add del">
          <ac:chgData name="Bachand, Marc" userId="e8a9a297-709b-4eb2-b373-ef1e4719aa7a" providerId="ADAL" clId="{75E27462-E964-5728-8DFE-403136793F75}" dt="2026-04-09T18:52:37.676" v="333" actId="26606"/>
          <ac:spMkLst>
            <pc:docMk/>
            <pc:sldMk cId="0" sldId="313"/>
            <ac:spMk id="44058" creationId="{3A9C15D4-2EE7-4D05-B87C-91D1F3B9604B}"/>
          </ac:spMkLst>
        </pc:spChg>
        <pc:spChg chg="add del">
          <ac:chgData name="Bachand, Marc" userId="e8a9a297-709b-4eb2-b373-ef1e4719aa7a" providerId="ADAL" clId="{75E27462-E964-5728-8DFE-403136793F75}" dt="2026-04-09T18:52:37.676" v="333" actId="26606"/>
          <ac:spMkLst>
            <pc:docMk/>
            <pc:sldMk cId="0" sldId="313"/>
            <ac:spMk id="44059" creationId="{4ED7B0FB-9654-4441-9545-02D458B68620}"/>
          </ac:spMkLst>
        </pc:spChg>
        <pc:picChg chg="add del">
          <ac:chgData name="Bachand, Marc" userId="e8a9a297-709b-4eb2-b373-ef1e4719aa7a" providerId="ADAL" clId="{75E27462-E964-5728-8DFE-403136793F75}" dt="2026-04-09T18:50:54.334" v="306" actId="26606"/>
          <ac:picMkLst>
            <pc:docMk/>
            <pc:sldMk cId="0" sldId="313"/>
            <ac:picMk id="44039" creationId="{A70DF37D-86A3-45DB-B1C1-580462D4BB6D}"/>
          </ac:picMkLst>
        </pc:picChg>
        <pc:picChg chg="add del">
          <ac:chgData name="Bachand, Marc" userId="e8a9a297-709b-4eb2-b373-ef1e4719aa7a" providerId="ADAL" clId="{75E27462-E964-5728-8DFE-403136793F75}" dt="2026-04-09T18:50:48.198" v="304" actId="26606"/>
          <ac:picMkLst>
            <pc:docMk/>
            <pc:sldMk cId="0" sldId="313"/>
            <ac:picMk id="44042" creationId="{A70DF37D-86A3-45DB-B1C1-580462D4BB6D}"/>
          </ac:picMkLst>
        </pc:picChg>
        <pc:picChg chg="add">
          <ac:chgData name="Bachand, Marc" userId="e8a9a297-709b-4eb2-b373-ef1e4719aa7a" providerId="ADAL" clId="{75E27462-E964-5728-8DFE-403136793F75}" dt="2026-04-09T18:50:54.401" v="307" actId="26606"/>
          <ac:picMkLst>
            <pc:docMk/>
            <pc:sldMk cId="0" sldId="313"/>
            <ac:picMk id="44044" creationId="{E47A6981-7EBF-4F2B-BD20-3124170BF88E}"/>
          </ac:picMkLst>
        </pc:picChg>
        <pc:picChg chg="add del">
          <ac:chgData name="Bachand, Marc" userId="e8a9a297-709b-4eb2-b373-ef1e4719aa7a" providerId="ADAL" clId="{75E27462-E964-5728-8DFE-403136793F75}" dt="2026-04-09T18:50:56.405" v="308" actId="26606"/>
          <ac:picMkLst>
            <pc:docMk/>
            <pc:sldMk cId="0" sldId="313"/>
            <ac:picMk id="44046" creationId="{6497DCFF-C2AA-4065-BFCF-1E7535B0D81A}"/>
          </ac:picMkLst>
        </pc:picChg>
        <pc:picChg chg="del">
          <ac:chgData name="Bachand, Marc" userId="e8a9a297-709b-4eb2-b373-ef1e4719aa7a" providerId="ADAL" clId="{75E27462-E964-5728-8DFE-403136793F75}" dt="2026-04-09T18:50:56.405" v="308" actId="26606"/>
          <ac:picMkLst>
            <pc:docMk/>
            <pc:sldMk cId="0" sldId="313"/>
            <ac:picMk id="44048" creationId="{15E1159C-5B31-49A8-A933-C1179723C535}"/>
          </ac:picMkLst>
        </pc:picChg>
        <pc:picChg chg="add del">
          <ac:chgData name="Bachand, Marc" userId="e8a9a297-709b-4eb2-b373-ef1e4719aa7a" providerId="ADAL" clId="{75E27462-E964-5728-8DFE-403136793F75}" dt="2026-04-09T18:50:56.405" v="308" actId="26606"/>
          <ac:picMkLst>
            <pc:docMk/>
            <pc:sldMk cId="0" sldId="313"/>
            <ac:picMk id="44050" creationId="{DA9BD01A-0D38-48EA-98E5-BB66386F39BC}"/>
          </ac:picMkLst>
        </pc:picChg>
        <pc:picChg chg="add del">
          <ac:chgData name="Bachand, Marc" userId="e8a9a297-709b-4eb2-b373-ef1e4719aa7a" providerId="ADAL" clId="{75E27462-E964-5728-8DFE-403136793F75}" dt="2026-04-09T18:50:59.837" v="310" actId="26606"/>
          <ac:picMkLst>
            <pc:docMk/>
            <pc:sldMk cId="0" sldId="313"/>
            <ac:picMk id="44053" creationId="{59757E87-8140-4CB5-A5D5-45526A79879F}"/>
          </ac:picMkLst>
        </pc:picChg>
        <pc:picChg chg="add del">
          <ac:chgData name="Bachand, Marc" userId="e8a9a297-709b-4eb2-b373-ef1e4719aa7a" providerId="ADAL" clId="{75E27462-E964-5728-8DFE-403136793F75}" dt="2026-04-09T18:50:59.837" v="310" actId="26606"/>
          <ac:picMkLst>
            <pc:docMk/>
            <pc:sldMk cId="0" sldId="313"/>
            <ac:picMk id="44054" creationId="{6C157B01-B443-2924-6892-09B4DA64FF79}"/>
          </ac:picMkLst>
        </pc:picChg>
        <pc:picChg chg="add del">
          <ac:chgData name="Bachand, Marc" userId="e8a9a297-709b-4eb2-b373-ef1e4719aa7a" providerId="ADAL" clId="{75E27462-E964-5728-8DFE-403136793F75}" dt="2026-04-09T18:50:59.837" v="310" actId="26606"/>
          <ac:picMkLst>
            <pc:docMk/>
            <pc:sldMk cId="0" sldId="313"/>
            <ac:picMk id="44055" creationId="{B07B28F1-DF3A-40EC-B797-F8D0E88FC96F}"/>
          </ac:picMkLst>
        </pc:picChg>
        <pc:picChg chg="add del">
          <ac:chgData name="Bachand, Marc" userId="e8a9a297-709b-4eb2-b373-ef1e4719aa7a" providerId="ADAL" clId="{75E27462-E964-5728-8DFE-403136793F75}" dt="2026-04-09T18:52:37.676" v="333" actId="26606"/>
          <ac:picMkLst>
            <pc:docMk/>
            <pc:sldMk cId="0" sldId="313"/>
            <ac:picMk id="44060" creationId="{7BB94C57-FDF3-45A3-9D1F-904523D795D4}"/>
          </ac:picMkLst>
        </pc:picChg>
        <pc:picChg chg="add del">
          <ac:chgData name="Bachand, Marc" userId="e8a9a297-709b-4eb2-b373-ef1e4719aa7a" providerId="ADAL" clId="{75E27462-E964-5728-8DFE-403136793F75}" dt="2026-04-09T18:52:37.676" v="333" actId="26606"/>
          <ac:picMkLst>
            <pc:docMk/>
            <pc:sldMk cId="0" sldId="313"/>
            <ac:picMk id="44061" creationId="{6AEBDF1A-221A-4497-BBA9-57A70D161510}"/>
          </ac:picMkLst>
        </pc:picChg>
        <pc:cxnChg chg="add del">
          <ac:chgData name="Bachand, Marc" userId="e8a9a297-709b-4eb2-b373-ef1e4719aa7a" providerId="ADAL" clId="{75E27462-E964-5728-8DFE-403136793F75}" dt="2026-04-09T18:50:59.837" v="310" actId="26606"/>
          <ac:cxnSpMkLst>
            <pc:docMk/>
            <pc:sldMk cId="0" sldId="313"/>
            <ac:cxnSpMk id="44056" creationId="{064BBE8E-0488-4569-B2DA-2BC2186AC74E}"/>
          </ac:cxnSpMkLst>
        </pc:cxnChg>
      </pc:sldChg>
      <pc:sldChg chg="modAnim">
        <pc:chgData name="Bachand, Marc" userId="e8a9a297-709b-4eb2-b373-ef1e4719aa7a" providerId="ADAL" clId="{75E27462-E964-5728-8DFE-403136793F75}" dt="2026-04-09T18:56:32.719" v="344"/>
        <pc:sldMkLst>
          <pc:docMk/>
          <pc:sldMk cId="0" sldId="357"/>
        </pc:sldMkLst>
      </pc:sldChg>
      <pc:sldChg chg="addSp delSp modSp mod setBg delAnim modAnim">
        <pc:chgData name="Bachand, Marc" userId="e8a9a297-709b-4eb2-b373-ef1e4719aa7a" providerId="ADAL" clId="{75E27462-E964-5728-8DFE-403136793F75}" dt="2026-04-09T18:39:08.401" v="257" actId="1076"/>
        <pc:sldMkLst>
          <pc:docMk/>
          <pc:sldMk cId="2803262798" sldId="368"/>
        </pc:sldMkLst>
        <pc:spChg chg="del">
          <ac:chgData name="Bachand, Marc" userId="e8a9a297-709b-4eb2-b373-ef1e4719aa7a" providerId="ADAL" clId="{75E27462-E964-5728-8DFE-403136793F75}" dt="2026-04-09T18:38:46.955" v="254" actId="21"/>
          <ac:spMkLst>
            <pc:docMk/>
            <pc:sldMk cId="2803262798" sldId="368"/>
            <ac:spMk id="2" creationId="{4931B606-D2BC-080C-E501-A98A1EF841E9}"/>
          </ac:spMkLst>
        </pc:spChg>
        <pc:spChg chg="add mod">
          <ac:chgData name="Bachand, Marc" userId="e8a9a297-709b-4eb2-b373-ef1e4719aa7a" providerId="ADAL" clId="{75E27462-E964-5728-8DFE-403136793F75}" dt="2026-04-09T18:39:08.401" v="257" actId="1076"/>
          <ac:spMkLst>
            <pc:docMk/>
            <pc:sldMk cId="2803262798" sldId="368"/>
            <ac:spMk id="3" creationId="{0A14EF68-3E06-A40E-86B1-493FFC7872B9}"/>
          </ac:spMkLst>
        </pc:spChg>
        <pc:spChg chg="mod">
          <ac:chgData name="Bachand, Marc" userId="e8a9a297-709b-4eb2-b373-ef1e4719aa7a" providerId="ADAL" clId="{75E27462-E964-5728-8DFE-403136793F75}" dt="2026-04-09T18:38:58.424" v="255" actId="26606"/>
          <ac:spMkLst>
            <pc:docMk/>
            <pc:sldMk cId="2803262798" sldId="368"/>
            <ac:spMk id="19459" creationId="{618518D4-A24A-54F3-149D-E361A6823899}"/>
          </ac:spMkLst>
        </pc:spChg>
        <pc:spChg chg="mod">
          <ac:chgData name="Bachand, Marc" userId="e8a9a297-709b-4eb2-b373-ef1e4719aa7a" providerId="ADAL" clId="{75E27462-E964-5728-8DFE-403136793F75}" dt="2026-04-09T18:38:58.424" v="255" actId="26606"/>
          <ac:spMkLst>
            <pc:docMk/>
            <pc:sldMk cId="2803262798" sldId="368"/>
            <ac:spMk id="21505" creationId="{75D07452-0DE1-9208-3EEF-AF2A976E936D}"/>
          </ac:spMkLst>
        </pc:spChg>
        <pc:spChg chg="mod">
          <ac:chgData name="Bachand, Marc" userId="e8a9a297-709b-4eb2-b373-ef1e4719aa7a" providerId="ADAL" clId="{75E27462-E964-5728-8DFE-403136793F75}" dt="2026-04-09T18:38:58.424" v="255" actId="26606"/>
          <ac:spMkLst>
            <pc:docMk/>
            <pc:sldMk cId="2803262798" sldId="368"/>
            <ac:spMk id="36868" creationId="{C41C1BD7-5137-B31C-3A2E-D7AFF3CBFD97}"/>
          </ac:spMkLst>
        </pc:spChg>
        <pc:spChg chg="del">
          <ac:chgData name="Bachand, Marc" userId="e8a9a297-709b-4eb2-b373-ef1e4719aa7a" providerId="ADAL" clId="{75E27462-E964-5728-8DFE-403136793F75}" dt="2026-04-09T18:38:58.424" v="255" actId="26606"/>
          <ac:spMkLst>
            <pc:docMk/>
            <pc:sldMk cId="2803262798" sldId="368"/>
            <ac:spMk id="36873" creationId="{550DD149-D0C2-1453-4E77-E502A877A189}"/>
          </ac:spMkLst>
        </pc:spChg>
        <pc:spChg chg="del">
          <ac:chgData name="Bachand, Marc" userId="e8a9a297-709b-4eb2-b373-ef1e4719aa7a" providerId="ADAL" clId="{75E27462-E964-5728-8DFE-403136793F75}" dt="2026-04-09T18:38:58.424" v="255" actId="26606"/>
          <ac:spMkLst>
            <pc:docMk/>
            <pc:sldMk cId="2803262798" sldId="368"/>
            <ac:spMk id="36875" creationId="{0517DC7B-AB6E-192E-9E90-2BF62C791789}"/>
          </ac:spMkLst>
        </pc:spChg>
        <pc:spChg chg="add">
          <ac:chgData name="Bachand, Marc" userId="e8a9a297-709b-4eb2-b373-ef1e4719aa7a" providerId="ADAL" clId="{75E27462-E964-5728-8DFE-403136793F75}" dt="2026-04-09T18:38:58.424" v="255" actId="26606"/>
          <ac:spMkLst>
            <pc:docMk/>
            <pc:sldMk cId="2803262798" sldId="368"/>
            <ac:spMk id="36882" creationId="{3A9C15D4-2EE7-4D05-B87C-91D1F3B9604B}"/>
          </ac:spMkLst>
        </pc:spChg>
        <pc:spChg chg="add">
          <ac:chgData name="Bachand, Marc" userId="e8a9a297-709b-4eb2-b373-ef1e4719aa7a" providerId="ADAL" clId="{75E27462-E964-5728-8DFE-403136793F75}" dt="2026-04-09T18:38:58.424" v="255" actId="26606"/>
          <ac:spMkLst>
            <pc:docMk/>
            <pc:sldMk cId="2803262798" sldId="368"/>
            <ac:spMk id="36884" creationId="{4ED7B0FB-9654-4441-9545-02D458B68620}"/>
          </ac:spMkLst>
        </pc:spChg>
        <pc:picChg chg="del">
          <ac:chgData name="Bachand, Marc" userId="e8a9a297-709b-4eb2-b373-ef1e4719aa7a" providerId="ADAL" clId="{75E27462-E964-5728-8DFE-403136793F75}" dt="2026-04-09T18:38:58.424" v="255" actId="26606"/>
          <ac:picMkLst>
            <pc:docMk/>
            <pc:sldMk cId="2803262798" sldId="368"/>
            <ac:picMk id="36877" creationId="{D907A152-EB1B-E397-D121-ACC60224D897}"/>
          </ac:picMkLst>
        </pc:picChg>
        <pc:picChg chg="add">
          <ac:chgData name="Bachand, Marc" userId="e8a9a297-709b-4eb2-b373-ef1e4719aa7a" providerId="ADAL" clId="{75E27462-E964-5728-8DFE-403136793F75}" dt="2026-04-09T18:38:58.424" v="255" actId="26606"/>
          <ac:picMkLst>
            <pc:docMk/>
            <pc:sldMk cId="2803262798" sldId="368"/>
            <ac:picMk id="36886" creationId="{7BB94C57-FDF3-45A3-9D1F-904523D795D4}"/>
          </ac:picMkLst>
        </pc:picChg>
        <pc:picChg chg="add">
          <ac:chgData name="Bachand, Marc" userId="e8a9a297-709b-4eb2-b373-ef1e4719aa7a" providerId="ADAL" clId="{75E27462-E964-5728-8DFE-403136793F75}" dt="2026-04-09T18:38:58.424" v="255" actId="26606"/>
          <ac:picMkLst>
            <pc:docMk/>
            <pc:sldMk cId="2803262798" sldId="368"/>
            <ac:picMk id="36888" creationId="{6AEBDF1A-221A-4497-BBA9-57A70D16151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C763FF9-5E63-EF44-9825-4FD28E443E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DEE8CAC-89A3-E040-9264-C235E7BC72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6CEEF2D-C098-8842-9F5E-33472A04EF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6E832BEC-CB99-214E-8E83-0AB2541EF0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542B9E6-E7CD-CB4E-8CBB-E0F692010055}" type="slidenum">
              <a:rPr lang="fr-CA" altLang="x-none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3516688-4970-194C-AF86-DD485EA032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CD86B54-2072-284C-A2CD-5E35017180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9CD8415-4EB5-AA46-9DB3-F498110892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414A85FD-0C61-1F42-A889-8C541E2E8F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x-none" noProof="0"/>
              <a:t>Cliquez pour modifier les styles du texte du masque</a:t>
            </a:r>
          </a:p>
          <a:p>
            <a:pPr lvl="0"/>
            <a:r>
              <a:rPr lang="fr-CA" altLang="x-none" noProof="0"/>
              <a:t>Deuxième niveau</a:t>
            </a:r>
          </a:p>
          <a:p>
            <a:pPr lvl="0"/>
            <a:r>
              <a:rPr lang="fr-CA" altLang="x-none" noProof="0"/>
              <a:t>Troisième niveau</a:t>
            </a:r>
          </a:p>
          <a:p>
            <a:pPr lvl="0"/>
            <a:r>
              <a:rPr lang="fr-CA" altLang="x-none" noProof="0"/>
              <a:t>Quatrième niveau</a:t>
            </a:r>
          </a:p>
          <a:p>
            <a:pPr lvl="0"/>
            <a:r>
              <a:rPr lang="fr-CA" altLang="x-none" noProof="0"/>
              <a:t>Cinquième niveau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E7EDCE3-6034-954C-9F59-9B6F675E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B74E6AA3-7EDD-BE48-8940-409E1A7FD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E6393599-1F07-E64C-955E-5017FF806C0A}" type="slidenum">
              <a:rPr lang="fr-CA" altLang="x-none"/>
              <a:pPr>
                <a:defRPr/>
              </a:pPr>
              <a:t>‹n°›</a:t>
            </a:fld>
            <a:endParaRPr lang="fr-CA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panose="020B0600070205080204" pitchFamily="34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>
            <a:extLst>
              <a:ext uri="{FF2B5EF4-FFF2-40B4-BE49-F238E27FC236}">
                <a16:creationId xmlns:a16="http://schemas.microsoft.com/office/drawing/2014/main" id="{1C744A39-BED8-2948-8CB2-F9998AB2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Espace réservé des commentaires 2">
            <a:extLst>
              <a:ext uri="{FF2B5EF4-FFF2-40B4-BE49-F238E27FC236}">
                <a16:creationId xmlns:a16="http://schemas.microsoft.com/office/drawing/2014/main" id="{526B8457-32CD-1F49-B13C-60C23A86E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6387" name="Espace réservé du numéro de diapositive 3">
            <a:extLst>
              <a:ext uri="{FF2B5EF4-FFF2-40B4-BE49-F238E27FC236}">
                <a16:creationId xmlns:a16="http://schemas.microsoft.com/office/drawing/2014/main" id="{A5CE5A97-A779-9640-A595-DC42666A1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2710F9-F018-4348-B4E7-A8169F0155EA}" type="slidenum">
              <a:rPr lang="fr-FR" altLang="fr-FR" sz="1300" smtClean="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Selon la date de création de la fiducie et non de la date d’acquisition des biens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93599-1F07-E64C-955E-5017FF806C0A}" type="slidenum">
              <a:rPr lang="fr-CA" altLang="x-none" smtClean="0"/>
              <a:pPr>
                <a:defRPr/>
              </a:pPr>
              <a:t>18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258034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7F4D2C87-3067-C748-AC26-019618116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69E87658-743E-5942-8659-FC9CE0A6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9C83A6CD-9C9A-5841-AE59-2FB118E44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BF36BA-DFE9-994B-A7BD-4D3718ADD28A}" type="slidenum">
              <a:rPr lang="fr-CA" altLang="fr-FR" sz="1300" smtClean="0"/>
              <a:pPr>
                <a:spcBef>
                  <a:spcPct val="0"/>
                </a:spcBef>
              </a:pPr>
              <a:t>20</a:t>
            </a:fld>
            <a:endParaRPr lang="fr-CA" altLang="fr-FR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764ECDB9-A3A0-BD4F-816B-B779D2E0F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notes 2">
            <a:extLst>
              <a:ext uri="{FF2B5EF4-FFF2-40B4-BE49-F238E27FC236}">
                <a16:creationId xmlns:a16="http://schemas.microsoft.com/office/drawing/2014/main" id="{D5A1B1C8-3EC9-8847-AFE9-9D7AC9BB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8435" name="Espace réservé du numéro de diapositive 3">
            <a:extLst>
              <a:ext uri="{FF2B5EF4-FFF2-40B4-BE49-F238E27FC236}">
                <a16:creationId xmlns:a16="http://schemas.microsoft.com/office/drawing/2014/main" id="{4B8B0519-9432-A441-B84F-545F206DA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0E24D8-81B8-E448-B3E2-6185C7BA87BA}" type="slidenum">
              <a:rPr lang="fr-CA" altLang="fr-FR" sz="1300" smtClean="0"/>
              <a:pPr>
                <a:spcBef>
                  <a:spcPct val="0"/>
                </a:spcBef>
              </a:pPr>
              <a:t>25</a:t>
            </a:fld>
            <a:endParaRPr lang="fr-CA" altLang="fr-F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51114C75-EDFE-874F-B427-168C3B2DD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>
            <a:extLst>
              <a:ext uri="{FF2B5EF4-FFF2-40B4-BE49-F238E27FC236}">
                <a16:creationId xmlns:a16="http://schemas.microsoft.com/office/drawing/2014/main" id="{B46A104B-AFC6-324A-97A8-9F0F8C86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8435" name="Espace réservé du numéro de diapositive 3">
            <a:extLst>
              <a:ext uri="{FF2B5EF4-FFF2-40B4-BE49-F238E27FC236}">
                <a16:creationId xmlns:a16="http://schemas.microsoft.com/office/drawing/2014/main" id="{8DC04739-CA9C-3A4D-BD95-1745E16DF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FAD79-2C53-E34F-B923-1C2D9D0C7772}" type="slidenum">
              <a:rPr lang="fr-CA" altLang="fr-FR" sz="1300" smtClean="0"/>
              <a:pPr>
                <a:spcBef>
                  <a:spcPct val="0"/>
                </a:spcBef>
              </a:pPr>
              <a:t>2</a:t>
            </a:fld>
            <a:endParaRPr lang="fr-CA" altLang="fr-FR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816F-80CA-9563-7232-6E184A6AF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>
            <a:extLst>
              <a:ext uri="{FF2B5EF4-FFF2-40B4-BE49-F238E27FC236}">
                <a16:creationId xmlns:a16="http://schemas.microsoft.com/office/drawing/2014/main" id="{191657AA-0F26-2ABB-8664-D299A520F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>
            <a:extLst>
              <a:ext uri="{FF2B5EF4-FFF2-40B4-BE49-F238E27FC236}">
                <a16:creationId xmlns:a16="http://schemas.microsoft.com/office/drawing/2014/main" id="{1390A994-C216-EA52-0ABD-6E14EEDD1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Opposable = période de 5 ans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Loi sur la faillite et l’insolvabilité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Compétence fédérale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0483" name="Espace réservé du numéro de diapositive 3">
            <a:extLst>
              <a:ext uri="{FF2B5EF4-FFF2-40B4-BE49-F238E27FC236}">
                <a16:creationId xmlns:a16="http://schemas.microsoft.com/office/drawing/2014/main" id="{FD2744D7-729E-9775-6C15-80F82ED56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FA6901-C794-9E4C-8F47-314883919615}" type="slidenum">
              <a:rPr lang="fr-CA" altLang="fr-FR" sz="1300" smtClean="0"/>
              <a:pPr>
                <a:spcBef>
                  <a:spcPct val="0"/>
                </a:spcBef>
              </a:pPr>
              <a:t>3</a:t>
            </a:fld>
            <a:endParaRPr lang="fr-CA" altLang="fr-FR" sz="1300"/>
          </a:p>
        </p:txBody>
      </p:sp>
    </p:spTree>
    <p:extLst>
      <p:ext uri="{BB962C8B-B14F-4D97-AF65-F5344CB8AC3E}">
        <p14:creationId xmlns:p14="http://schemas.microsoft.com/office/powerpoint/2010/main" val="245417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>
            <a:extLst>
              <a:ext uri="{FF2B5EF4-FFF2-40B4-BE49-F238E27FC236}">
                <a16:creationId xmlns:a16="http://schemas.microsoft.com/office/drawing/2014/main" id="{704B4ED3-7D86-4C4E-A2E0-684E48E89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>
            <a:extLst>
              <a:ext uri="{FF2B5EF4-FFF2-40B4-BE49-F238E27FC236}">
                <a16:creationId xmlns:a16="http://schemas.microsoft.com/office/drawing/2014/main" id="{D32591B6-5AB8-5149-AAC5-2F98AF4A3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20483" name="Espace réservé du numéro de diapositive 3">
            <a:extLst>
              <a:ext uri="{FF2B5EF4-FFF2-40B4-BE49-F238E27FC236}">
                <a16:creationId xmlns:a16="http://schemas.microsoft.com/office/drawing/2014/main" id="{A1B94A98-5FB2-214A-B430-3ADA01259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FA6901-C794-9E4C-8F47-314883919615}" type="slidenum">
              <a:rPr lang="fr-CA" altLang="fr-FR" sz="1300" smtClean="0"/>
              <a:pPr>
                <a:spcBef>
                  <a:spcPct val="0"/>
                </a:spcBef>
              </a:pPr>
              <a:t>4</a:t>
            </a:fld>
            <a:endParaRPr lang="fr-CA" altLang="fr-FR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vigueur, active, en opération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93599-1F07-E64C-955E-5017FF806C0A}" type="slidenum">
              <a:rPr lang="fr-CA" altLang="x-none" smtClean="0"/>
              <a:pPr>
                <a:defRPr/>
              </a:pPr>
              <a:t>5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397938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>
            <a:extLst>
              <a:ext uri="{FF2B5EF4-FFF2-40B4-BE49-F238E27FC236}">
                <a16:creationId xmlns:a16="http://schemas.microsoft.com/office/drawing/2014/main" id="{CDE1E7FB-867C-FC4E-AC82-9691E08F0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commentaires 2">
            <a:extLst>
              <a:ext uri="{FF2B5EF4-FFF2-40B4-BE49-F238E27FC236}">
                <a16:creationId xmlns:a16="http://schemas.microsoft.com/office/drawing/2014/main" id="{4E5AED03-B6FC-AF41-A304-818C26985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24579" name="Espace réservé du numéro de diapositive 3">
            <a:extLst>
              <a:ext uri="{FF2B5EF4-FFF2-40B4-BE49-F238E27FC236}">
                <a16:creationId xmlns:a16="http://schemas.microsoft.com/office/drawing/2014/main" id="{6467A14B-CF52-6846-A483-83C0CB85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634DCE-66C1-B448-B30F-B0ECEC598762}" type="slidenum">
              <a:rPr lang="fr-CA" altLang="fr-FR" sz="1300" smtClean="0"/>
              <a:pPr>
                <a:spcBef>
                  <a:spcPct val="0"/>
                </a:spcBef>
              </a:pPr>
              <a:t>6</a:t>
            </a:fld>
            <a:endParaRPr lang="fr-CA" altLang="fr-FR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>
            <a:extLst>
              <a:ext uri="{FF2B5EF4-FFF2-40B4-BE49-F238E27FC236}">
                <a16:creationId xmlns:a16="http://schemas.microsoft.com/office/drawing/2014/main" id="{9C29E502-BB83-6D4A-9E3B-087532FDC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Espace réservé des commentaires 2">
            <a:extLst>
              <a:ext uri="{FF2B5EF4-FFF2-40B4-BE49-F238E27FC236}">
                <a16:creationId xmlns:a16="http://schemas.microsoft.com/office/drawing/2014/main" id="{33078BED-C1C4-3E48-9915-2623C448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26627" name="Espace réservé du numéro de diapositive 3">
            <a:extLst>
              <a:ext uri="{FF2B5EF4-FFF2-40B4-BE49-F238E27FC236}">
                <a16:creationId xmlns:a16="http://schemas.microsoft.com/office/drawing/2014/main" id="{24942611-97C8-5A4D-BC42-3D1F99577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C3D0FF-4826-D245-B92D-89D807294464}" type="slidenum">
              <a:rPr lang="fr-CA" altLang="fr-FR" sz="1300" smtClean="0"/>
              <a:pPr>
                <a:spcBef>
                  <a:spcPct val="0"/>
                </a:spcBef>
              </a:pPr>
              <a:t>7</a:t>
            </a:fld>
            <a:endParaRPr lang="fr-CA" altLang="fr-FR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>
            <a:extLst>
              <a:ext uri="{FF2B5EF4-FFF2-40B4-BE49-F238E27FC236}">
                <a16:creationId xmlns:a16="http://schemas.microsoft.com/office/drawing/2014/main" id="{7403C56A-5DD2-5742-BC93-52BF328AE6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Espace réservé des commentaires 2">
            <a:extLst>
              <a:ext uri="{FF2B5EF4-FFF2-40B4-BE49-F238E27FC236}">
                <a16:creationId xmlns:a16="http://schemas.microsoft.com/office/drawing/2014/main" id="{78BC80B1-B11B-A447-852D-171779025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28675" name="Espace réservé du numéro de diapositive 3">
            <a:extLst>
              <a:ext uri="{FF2B5EF4-FFF2-40B4-BE49-F238E27FC236}">
                <a16:creationId xmlns:a16="http://schemas.microsoft.com/office/drawing/2014/main" id="{031E9087-627A-5245-8722-182729AFE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5B8B28-2E52-7C4B-B3EB-5BBF1168AB2E}" type="slidenum">
              <a:rPr lang="fr-CA" altLang="fr-FR" sz="1300" smtClean="0"/>
              <a:pPr>
                <a:spcBef>
                  <a:spcPct val="0"/>
                </a:spcBef>
              </a:pPr>
              <a:t>8</a:t>
            </a:fld>
            <a:endParaRPr lang="fr-CA" altLang="fr-FR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>
            <a:extLst>
              <a:ext uri="{FF2B5EF4-FFF2-40B4-BE49-F238E27FC236}">
                <a16:creationId xmlns:a16="http://schemas.microsoft.com/office/drawing/2014/main" id="{AB175715-7D9A-C943-B0B3-56BCFC96C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Espace réservé des commentaires 2">
            <a:extLst>
              <a:ext uri="{FF2B5EF4-FFF2-40B4-BE49-F238E27FC236}">
                <a16:creationId xmlns:a16="http://schemas.microsoft.com/office/drawing/2014/main" id="{920D811D-53F1-9E49-AA36-9350D2371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5059" name="Espace réservé du numéro de diapositive 3">
            <a:extLst>
              <a:ext uri="{FF2B5EF4-FFF2-40B4-BE49-F238E27FC236}">
                <a16:creationId xmlns:a16="http://schemas.microsoft.com/office/drawing/2014/main" id="{1874E77F-D056-B844-8E5B-706A33750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7ED215-280D-0C48-8777-DF196EDEA957}" type="slidenum">
              <a:rPr lang="fr-CA" altLang="fr-FR" sz="1300" smtClean="0"/>
              <a:pPr>
                <a:spcBef>
                  <a:spcPct val="0"/>
                </a:spcBef>
              </a:pPr>
              <a:t>12</a:t>
            </a:fld>
            <a:endParaRPr lang="fr-CA" alt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34361-411B-5A4B-869E-782D2CD1A11E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300750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406935951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372404402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79660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359166878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134118740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30742019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72916285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408737489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176906140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304087947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264727939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16662132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241123518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C5A0B-E19A-574D-9C61-A634CF73EDCB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314941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36B8F-3CA9-F944-A78B-584DA0E07C52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53975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131027214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C6608-2103-804C-9EBA-38F77D6522BB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160422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x-none"/>
              <a:t>FISCALITÉuqtr.ca                                                                                          </a:t>
            </a:r>
            <a:endParaRPr lang="fr-CA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07DD2D-2FFA-834D-9E06-8418B84A1620}" type="slidenum">
              <a:rPr lang="fr-CA" altLang="x-none" smtClean="0"/>
              <a:pPr>
                <a:defRPr/>
              </a:pPr>
              <a:t>‹n°›</a:t>
            </a:fld>
            <a:endParaRPr lang="fr-CA" altLang="x-none"/>
          </a:p>
        </p:txBody>
      </p:sp>
    </p:spTree>
    <p:extLst>
      <p:ext uri="{BB962C8B-B14F-4D97-AF65-F5344CB8AC3E}">
        <p14:creationId xmlns:p14="http://schemas.microsoft.com/office/powerpoint/2010/main" val="1178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  <p:sldLayoutId id="2147484946" r:id="rId12"/>
    <p:sldLayoutId id="2147484947" r:id="rId13"/>
    <p:sldLayoutId id="2147484948" r:id="rId14"/>
    <p:sldLayoutId id="2147484949" r:id="rId15"/>
    <p:sldLayoutId id="2147484950" r:id="rId16"/>
    <p:sldLayoutId id="2147484951" r:id="rId17"/>
    <p:sldLayoutId id="2147484952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12" name="Rectangle 16411">
            <a:extLst>
              <a:ext uri="{FF2B5EF4-FFF2-40B4-BE49-F238E27FC236}">
                <a16:creationId xmlns:a16="http://schemas.microsoft.com/office/drawing/2014/main" id="{CB962245-FDD9-4BFA-9789-DF619DD92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13" name="Picture 2">
            <a:extLst>
              <a:ext uri="{FF2B5EF4-FFF2-40B4-BE49-F238E27FC236}">
                <a16:creationId xmlns:a16="http://schemas.microsoft.com/office/drawing/2014/main" id="{32402972-1838-484E-825E-6715F97F4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4" name="Rounded Rectangle 10">
            <a:extLst>
              <a:ext uri="{FF2B5EF4-FFF2-40B4-BE49-F238E27FC236}">
                <a16:creationId xmlns:a16="http://schemas.microsoft.com/office/drawing/2014/main" id="{310DEB63-CA97-4045-A564-FEDD68F43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1493" y="957486"/>
            <a:ext cx="318909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8" name="Picture 16387" descr="Pen placed on top of a signature line">
            <a:extLst>
              <a:ext uri="{FF2B5EF4-FFF2-40B4-BE49-F238E27FC236}">
                <a16:creationId xmlns:a16="http://schemas.microsoft.com/office/drawing/2014/main" id="{B308B6A1-195C-4542-9A9A-7C2BF1FCEE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18" r="43379" b="-2"/>
          <a:stretch>
            <a:fillRect/>
          </a:stretch>
        </p:blipFill>
        <p:spPr>
          <a:xfrm>
            <a:off x="5804949" y="1420328"/>
            <a:ext cx="2502177" cy="4014710"/>
          </a:xfrm>
          <a:prstGeom prst="rect">
            <a:avLst/>
          </a:prstGeom>
        </p:spPr>
      </p:pic>
      <p:pic>
        <p:nvPicPr>
          <p:cNvPr id="16415" name="Picture 16404">
            <a:extLst>
              <a:ext uri="{FF2B5EF4-FFF2-40B4-BE49-F238E27FC236}">
                <a16:creationId xmlns:a16="http://schemas.microsoft.com/office/drawing/2014/main" id="{90389572-EDC5-4424-A7FC-1AE6030C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" y="0"/>
            <a:ext cx="9143999" cy="6858000"/>
          </a:xfrm>
          <a:prstGeom prst="rect">
            <a:avLst/>
          </a:prstGeom>
        </p:spPr>
      </p:pic>
      <p:sp>
        <p:nvSpPr>
          <p:cNvPr id="16385" name="Titre 1">
            <a:extLst>
              <a:ext uri="{FF2B5EF4-FFF2-40B4-BE49-F238E27FC236}">
                <a16:creationId xmlns:a16="http://schemas.microsoft.com/office/drawing/2014/main" id="{C4FFAB67-DF80-EF48-AFE3-F5FDC13B7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05" y="957486"/>
            <a:ext cx="4210952" cy="3131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cap="none">
                <a:latin typeface="Century Gothic" charset="0"/>
                <a:ea typeface="MS PGothic" charset="0"/>
                <a:cs typeface="+mj-cs"/>
              </a:rPr>
              <a:t>FIDUCIES</a:t>
            </a:r>
          </a:p>
        </p:txBody>
      </p:sp>
      <p:sp>
        <p:nvSpPr>
          <p:cNvPr id="16386" name="Sous-titre 2">
            <a:extLst>
              <a:ext uri="{FF2B5EF4-FFF2-40B4-BE49-F238E27FC236}">
                <a16:creationId xmlns:a16="http://schemas.microsoft.com/office/drawing/2014/main" id="{22FEC189-4188-2747-950F-2A30FF17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806" y="4165600"/>
            <a:ext cx="4210951" cy="171504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latin typeface="Century Gothic" charset="0"/>
                <a:ea typeface="MS PGothic" charset="0"/>
                <a:cs typeface="+mn-cs"/>
              </a:rPr>
              <a:t>Semaine 14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>
                <a:latin typeface="Century Gothic" charset="0"/>
                <a:ea typeface="MS PGothic" charset="0"/>
                <a:cs typeface="+mn-cs"/>
              </a:rPr>
              <a:t>Cours 11</a:t>
            </a:r>
          </a:p>
        </p:txBody>
      </p:sp>
      <p:sp>
        <p:nvSpPr>
          <p:cNvPr id="15363" name="Espace réservé du pied de page 3">
            <a:extLst>
              <a:ext uri="{FF2B5EF4-FFF2-40B4-BE49-F238E27FC236}">
                <a16:creationId xmlns:a16="http://schemas.microsoft.com/office/drawing/2014/main" id="{1E358D01-9084-424D-8779-419EB6EC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330" y="5883275"/>
            <a:ext cx="500466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1900"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en-US" altLang="fr-FR" sz="1900">
              <a:latin typeface="Century Gothic" panose="020B0502020202020204" pitchFamily="34" charset="0"/>
            </a:endParaRPr>
          </a:p>
        </p:txBody>
      </p:sp>
      <p:sp>
        <p:nvSpPr>
          <p:cNvPr id="15364" name="Espace réservé du numéro de diapositive 4">
            <a:extLst>
              <a:ext uri="{FF2B5EF4-FFF2-40B4-BE49-F238E27FC236}">
                <a16:creationId xmlns:a16="http://schemas.microsoft.com/office/drawing/2014/main" id="{23BB31EB-3647-B140-A680-C95D52A2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85508" y="5883275"/>
            <a:ext cx="573161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71D1B57-D7F1-1142-B97C-BBF85B540215}" type="slidenum">
              <a:rPr lang="en-US" altLang="fr-FR" sz="1900" smtClean="0">
                <a:latin typeface="Century Gothic" panose="020B0502020202020204" pitchFamily="34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altLang="fr-FR" sz="190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6FE6C5D9-6F4B-9441-94A9-50FFC94C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4450"/>
            <a:ext cx="8785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4000">
                <a:latin typeface="Century Gothic" panose="020B0502020202020204" pitchFamily="34" charset="0"/>
              </a:rPr>
              <a:t>Transfert à la fiducie (Fiducie exclusive en faveur du conjoint) :</a:t>
            </a:r>
            <a:endParaRPr lang="fr-CA" altLang="fr-FR">
              <a:latin typeface="Century Gothic" panose="020B0502020202020204" pitchFamily="34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F77201C3-D7C0-3548-9A88-B4FF09BD9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429000"/>
            <a:ext cx="2592387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A" altLang="fr-FR" sz="2800" b="1">
                <a:solidFill>
                  <a:schemeClr val="bg1"/>
                </a:solidFill>
                <a:latin typeface="Gill Sans MT" panose="020B0502020104020203" pitchFamily="34" charset="77"/>
              </a:rPr>
              <a:t>Roulement</a:t>
            </a:r>
            <a:endParaRPr lang="fr-CA" altLang="fr-FR" sz="280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E4E97E16-8B53-8F4F-86D9-9BE9C4962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149725"/>
            <a:ext cx="243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82985C4B-43EB-4042-BA31-CFAB91438F3C}"/>
              </a:ext>
            </a:extLst>
          </p:cNvPr>
          <p:cNvGrpSpPr>
            <a:grpSpLocks/>
          </p:cNvGrpSpPr>
          <p:nvPr/>
        </p:nvGrpSpPr>
        <p:grpSpPr bwMode="auto">
          <a:xfrm>
            <a:off x="6444584" y="2708915"/>
            <a:ext cx="2520280" cy="1828800"/>
            <a:chOff x="3965" y="1971"/>
            <a:chExt cx="1344" cy="960"/>
          </a:xfrm>
          <a:solidFill>
            <a:srgbClr val="1EADA5"/>
          </a:solidFill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BA8D196C-0832-D844-924D-B1743C5F5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971"/>
              <a:ext cx="1344" cy="960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970" name="WordArt 8">
              <a:extLst>
                <a:ext uri="{FF2B5EF4-FFF2-40B4-BE49-F238E27FC236}">
                  <a16:creationId xmlns:a16="http://schemas.microsoft.com/office/drawing/2014/main" id="{15329065-28FE-1342-80A1-8862994A99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76" y="2160"/>
              <a:ext cx="882" cy="567"/>
            </a:xfrm>
            <a:prstGeom prst="triangle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>
                <a:defRPr/>
              </a:pPr>
              <a:r>
                <a:rPr lang="fr-FR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FIDUCIE</a:t>
              </a:r>
            </a:p>
          </p:txBody>
        </p:sp>
      </p:grpSp>
      <p:pic>
        <p:nvPicPr>
          <p:cNvPr id="30725" name="Image 4">
            <a:extLst>
              <a:ext uri="{FF2B5EF4-FFF2-40B4-BE49-F238E27FC236}">
                <a16:creationId xmlns:a16="http://schemas.microsoft.com/office/drawing/2014/main" id="{BEB27DD8-A2A8-434E-9451-9338B3497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251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78D69761-F01A-4E48-BF97-02FBB986A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373688"/>
            <a:ext cx="1111250" cy="1008062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C7C1CAB-2C91-CA4C-9536-6C546777D7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6188" y="4508500"/>
            <a:ext cx="0" cy="8366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osange 20">
            <a:extLst>
              <a:ext uri="{FF2B5EF4-FFF2-40B4-BE49-F238E27FC236}">
                <a16:creationId xmlns:a16="http://schemas.microsoft.com/office/drawing/2014/main" id="{EB39E492-1F9E-A14D-AE5E-DC77AA96B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3238"/>
            <a:ext cx="1800225" cy="11398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200">
                <a:solidFill>
                  <a:schemeClr val="lt1"/>
                </a:solidFill>
                <a:latin typeface="+mn-lt"/>
                <a:ea typeface="+mn-ea"/>
              </a:rPr>
              <a:t>Monsieur</a:t>
            </a:r>
          </a:p>
        </p:txBody>
      </p:sp>
      <p:sp>
        <p:nvSpPr>
          <p:cNvPr id="30729" name="Espace réservé du pied de page 4">
            <a:extLst>
              <a:ext uri="{FF2B5EF4-FFF2-40B4-BE49-F238E27FC236}">
                <a16:creationId xmlns:a16="http://schemas.microsoft.com/office/drawing/2014/main" id="{376D4EBD-BB2B-C34B-B6A7-1E65B234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30" name="Espace réservé du numéro de diapositive 4">
            <a:extLst>
              <a:ext uri="{FF2B5EF4-FFF2-40B4-BE49-F238E27FC236}">
                <a16:creationId xmlns:a16="http://schemas.microsoft.com/office/drawing/2014/main" id="{EE699B41-E809-404C-9236-76F80D54FBDE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589BE3EF-3E76-F746-A7EB-4997E87DADD4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040E3347-C264-E240-972D-AEDDD8D5A86D}"/>
              </a:ext>
            </a:extLst>
          </p:cNvPr>
          <p:cNvCxnSpPr/>
          <p:nvPr/>
        </p:nvCxnSpPr>
        <p:spPr>
          <a:xfrm rot="5400000">
            <a:off x="5976938" y="3681413"/>
            <a:ext cx="1871662" cy="1655762"/>
          </a:xfrm>
          <a:prstGeom prst="curvedConnector3">
            <a:avLst>
              <a:gd name="adj1" fmla="val -56039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26A6423C-57C7-2441-AFE9-3108A268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516563"/>
            <a:ext cx="2112963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A" altLang="fr-FR" sz="2800" b="1">
                <a:solidFill>
                  <a:schemeClr val="bg1"/>
                </a:solidFill>
                <a:latin typeface="Gill Sans MT" panose="020B0502020104020203" pitchFamily="34" charset="77"/>
              </a:rPr>
              <a:t>Roulement</a:t>
            </a:r>
            <a:endParaRPr lang="fr-CA" altLang="fr-FR" sz="280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F0BFB6-65B0-184D-A2B7-89556D381D1D}"/>
              </a:ext>
            </a:extLst>
          </p:cNvPr>
          <p:cNvSpPr txBox="1"/>
          <p:nvPr/>
        </p:nvSpPr>
        <p:spPr>
          <a:xfrm>
            <a:off x="4309546" y="1555750"/>
            <a:ext cx="1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# 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9FE52945-CC01-E641-97FF-063AD03BF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9144000" cy="90086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tx1"/>
                </a:solidFill>
                <a:latin typeface="+mn-lt"/>
              </a:rPr>
              <a:t>Fiducie exclusive en faveur du conjoint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830C406-5D62-0F4C-B36F-69B39300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893" y="1403522"/>
            <a:ext cx="5937250" cy="310197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Tout revenu (100 %) de la fiducie est payable au conjoint bénéficiaire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CA" altLang="fr-FR" sz="3600" b="1" u="sng" dirty="0">
              <a:solidFill>
                <a:srgbClr val="0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CA" altLang="fr-FR" sz="3600" b="1" u="sng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CA" altLang="fr-FR" u="sng" dirty="0">
              <a:solidFill>
                <a:srgbClr val="0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Nulle autre personne que le conjoint bénéficiaire ne peut avant le décès de ce dernier recevoir l'usage du capital de la fiducie.</a:t>
            </a:r>
          </a:p>
        </p:txBody>
      </p:sp>
      <p:sp>
        <p:nvSpPr>
          <p:cNvPr id="31748" name="Espace réservé du pied de page 4">
            <a:extLst>
              <a:ext uri="{FF2B5EF4-FFF2-40B4-BE49-F238E27FC236}">
                <a16:creationId xmlns:a16="http://schemas.microsoft.com/office/drawing/2014/main" id="{8BD03656-B6DB-6547-93EA-DDE58D13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Bulle rectangulaire à coins arrondis 5">
            <a:extLst>
              <a:ext uri="{FF2B5EF4-FFF2-40B4-BE49-F238E27FC236}">
                <a16:creationId xmlns:a16="http://schemas.microsoft.com/office/drawing/2014/main" id="{6F144D2D-A511-354C-867D-DC856FB0E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2047587"/>
            <a:ext cx="3384550" cy="1223963"/>
          </a:xfrm>
          <a:prstGeom prst="wedgeRoundRectCallout">
            <a:avLst>
              <a:gd name="adj1" fmla="val -115269"/>
              <a:gd name="adj2" fmla="val 26810"/>
              <a:gd name="adj3" fmla="val 16667"/>
            </a:avLst>
          </a:prstGeom>
          <a:solidFill>
            <a:srgbClr val="FF746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b="1" dirty="0">
                <a:solidFill>
                  <a:srgbClr val="FFFFFF"/>
                </a:solidFill>
                <a:latin typeface="Century Gothic" charset="0"/>
              </a:rPr>
              <a:t>Où est la dimension planification successorale </a:t>
            </a:r>
            <a:r>
              <a:rPr lang="fr-FR" altLang="x-none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1749" name="Espace réservé du numéro de diapositive 4">
            <a:extLst>
              <a:ext uri="{FF2B5EF4-FFF2-40B4-BE49-F238E27FC236}">
                <a16:creationId xmlns:a16="http://schemas.microsoft.com/office/drawing/2014/main" id="{7403423B-5883-6642-BB89-23AC5AA89BDC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0A029E24-AD39-C84A-98F3-4220EF73A501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B85999-33F4-B143-BCA2-5D38D7ADD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5081588"/>
            <a:ext cx="2843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Century Gothic" panose="020B0502020202020204" pitchFamily="34" charset="0"/>
              </a:rPr>
              <a:t>Dit autrement</a:t>
            </a:r>
          </a:p>
        </p:txBody>
      </p:sp>
      <p:sp>
        <p:nvSpPr>
          <p:cNvPr id="3" name="Parchemin vertical 2">
            <a:extLst>
              <a:ext uri="{FF2B5EF4-FFF2-40B4-BE49-F238E27FC236}">
                <a16:creationId xmlns:a16="http://schemas.microsoft.com/office/drawing/2014/main" id="{9DC07C45-47AD-564A-AB86-06D0128334BD}"/>
              </a:ext>
            </a:extLst>
          </p:cNvPr>
          <p:cNvSpPr/>
          <p:nvPr/>
        </p:nvSpPr>
        <p:spPr>
          <a:xfrm>
            <a:off x="5769955" y="4299058"/>
            <a:ext cx="2988284" cy="2558942"/>
          </a:xfrm>
          <a:prstGeom prst="verticalScroll">
            <a:avLst/>
          </a:prstGeom>
          <a:solidFill>
            <a:srgbClr val="F095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Il est possible de remettre 100 % du capital </a:t>
            </a:r>
            <a:r>
              <a:rPr lang="fr-FR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à quelqu’un d’autre que le conjoint bénéficiaire</a:t>
            </a:r>
            <a:r>
              <a:rPr lang="fr-F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, MAIS SEULEMENT APRÈS son décès</a:t>
            </a:r>
          </a:p>
        </p:txBody>
      </p:sp>
      <p:sp>
        <p:nvSpPr>
          <p:cNvPr id="31752" name="ZoneTexte 3">
            <a:extLst>
              <a:ext uri="{FF2B5EF4-FFF2-40B4-BE49-F238E27FC236}">
                <a16:creationId xmlns:a16="http://schemas.microsoft.com/office/drawing/2014/main" id="{399822E9-241C-314E-9B37-18B191F01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31068"/>
            <a:ext cx="5008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Century Gothic" panose="020B0502020202020204" pitchFamily="34" charset="0"/>
              </a:rPr>
              <a:t>Deux conditions à respecter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0569E899-5E45-3242-B2E6-CEF334911CB4}"/>
              </a:ext>
            </a:extLst>
          </p:cNvPr>
          <p:cNvGrpSpPr>
            <a:grpSpLocks/>
          </p:cNvGrpSpPr>
          <p:nvPr/>
        </p:nvGrpSpPr>
        <p:grpSpPr bwMode="auto">
          <a:xfrm>
            <a:off x="15426" y="2447549"/>
            <a:ext cx="2087856" cy="1541455"/>
            <a:chOff x="3965" y="1971"/>
            <a:chExt cx="1344" cy="960"/>
          </a:xfrm>
          <a:solidFill>
            <a:srgbClr val="1EADA5"/>
          </a:solidFill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871DC493-077F-DA45-A1A8-1B5B03005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971"/>
              <a:ext cx="1344" cy="960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WordArt 8">
              <a:extLst>
                <a:ext uri="{FF2B5EF4-FFF2-40B4-BE49-F238E27FC236}">
                  <a16:creationId xmlns:a16="http://schemas.microsoft.com/office/drawing/2014/main" id="{88FA5183-9A1B-134E-A1B2-AEC261F0000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76" y="2160"/>
              <a:ext cx="882" cy="567"/>
            </a:xfrm>
            <a:prstGeom prst="triangle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>
                <a:defRPr/>
              </a:pPr>
              <a:r>
                <a:rPr lang="fr-FR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FIDUCIE</a:t>
              </a:r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85A74B96-8A5F-B449-80FC-91721211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67" y="4983366"/>
            <a:ext cx="920584" cy="849673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E61881-712A-3847-947F-054B8C8676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7030" y="4091240"/>
            <a:ext cx="0" cy="7051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6" grpId="0" animBg="1"/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traire 5">
            <a:extLst>
              <a:ext uri="{FF2B5EF4-FFF2-40B4-BE49-F238E27FC236}">
                <a16:creationId xmlns:a16="http://schemas.microsoft.com/office/drawing/2014/main" id="{EAFBE3F7-BEF3-6E4D-9A3A-6EC0A430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052513"/>
            <a:ext cx="3960812" cy="2592387"/>
          </a:xfrm>
          <a:prstGeom prst="flowChartExtract">
            <a:avLst/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>
                <a:solidFill>
                  <a:srgbClr val="FFFFFF"/>
                </a:solidFill>
                <a:latin typeface="Gill Sans MT" panose="020B0502020104020203" pitchFamily="34" charset="77"/>
              </a:rPr>
              <a:t>Fiducie</a:t>
            </a:r>
          </a:p>
          <a:p>
            <a:pPr algn="ctr">
              <a:defRPr/>
            </a:pPr>
            <a:r>
              <a:rPr lang="fr-FR" altLang="fr-FR">
                <a:solidFill>
                  <a:srgbClr val="FFFFFF"/>
                </a:solidFill>
                <a:latin typeface="Gill Sans MT" panose="020B0502020104020203" pitchFamily="34" charset="77"/>
              </a:rPr>
              <a:t>« Succession »</a:t>
            </a:r>
          </a:p>
        </p:txBody>
      </p:sp>
      <p:sp>
        <p:nvSpPr>
          <p:cNvPr id="9" name="Processus 8">
            <a:extLst>
              <a:ext uri="{FF2B5EF4-FFF2-40B4-BE49-F238E27FC236}">
                <a16:creationId xmlns:a16="http://schemas.microsoft.com/office/drawing/2014/main" id="{2E5D600C-A30F-2F49-AED7-CEB5FF65D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268413"/>
            <a:ext cx="865188" cy="1081087"/>
          </a:xfrm>
          <a:prstGeom prst="flowChartProcess">
            <a:avLst/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Conjoint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Frère du décédé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Enfant 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CBFBBEAA-24B6-5744-B25B-73083D73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1584325" cy="13684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100">
                <a:solidFill>
                  <a:srgbClr val="FFFFFF"/>
                </a:solidFill>
                <a:latin typeface="Gill Sans MT" panose="020B0502020104020203" pitchFamily="34" charset="77"/>
              </a:rPr>
              <a:t>Décédé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DCBF7D8-ADFE-554C-9FE7-69A60769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5768975"/>
            <a:ext cx="1079500" cy="966788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C2FDF2B-94F8-154F-AD07-B3574DCEC6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2813" y="5367338"/>
            <a:ext cx="0" cy="431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00F9A59-D817-724B-9234-26C6BEF35E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9163" y="3390900"/>
            <a:ext cx="0" cy="7969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lèche vers la droite 32">
            <a:extLst>
              <a:ext uri="{FF2B5EF4-FFF2-40B4-BE49-F238E27FC236}">
                <a16:creationId xmlns:a16="http://schemas.microsoft.com/office/drawing/2014/main" id="{51D063AE-5E61-C240-96F9-AB57A540BC0C}"/>
              </a:ext>
            </a:extLst>
          </p:cNvPr>
          <p:cNvSpPr>
            <a:spLocks noChangeArrowheads="1"/>
          </p:cNvSpPr>
          <p:nvPr/>
        </p:nvSpPr>
        <p:spPr bwMode="auto">
          <a:xfrm rot="489451">
            <a:off x="1866900" y="1976438"/>
            <a:ext cx="1895475" cy="5715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Transfert de tous ses biens</a:t>
            </a:r>
          </a:p>
        </p:txBody>
      </p:sp>
      <p:sp>
        <p:nvSpPr>
          <p:cNvPr id="35" name="Flèche vers la gauche 34">
            <a:extLst>
              <a:ext uri="{FF2B5EF4-FFF2-40B4-BE49-F238E27FC236}">
                <a16:creationId xmlns:a16="http://schemas.microsoft.com/office/drawing/2014/main" id="{D2D6162E-4AD1-5B44-8114-A06A06AFDBE1}"/>
              </a:ext>
            </a:extLst>
          </p:cNvPr>
          <p:cNvSpPr>
            <a:spLocks noChangeArrowheads="1"/>
          </p:cNvSpPr>
          <p:nvPr/>
        </p:nvSpPr>
        <p:spPr bwMode="auto">
          <a:xfrm rot="-913708">
            <a:off x="6613525" y="1243013"/>
            <a:ext cx="2057400" cy="473075"/>
          </a:xfrm>
          <a:prstGeom prst="leftArrow">
            <a:avLst>
              <a:gd name="adj1" fmla="val 50000"/>
              <a:gd name="adj2" fmla="val 49993"/>
            </a:avLst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Liquidateurs testamentaires</a:t>
            </a:r>
          </a:p>
        </p:txBody>
      </p:sp>
      <p:sp>
        <p:nvSpPr>
          <p:cNvPr id="37" name="Flèche vers la gauche 36">
            <a:extLst>
              <a:ext uri="{FF2B5EF4-FFF2-40B4-BE49-F238E27FC236}">
                <a16:creationId xmlns:a16="http://schemas.microsoft.com/office/drawing/2014/main" id="{9DA5B190-66B8-6640-810C-9B14905AB76C}"/>
              </a:ext>
            </a:extLst>
          </p:cNvPr>
          <p:cNvSpPr>
            <a:spLocks noChangeArrowheads="1"/>
          </p:cNvSpPr>
          <p:nvPr/>
        </p:nvSpPr>
        <p:spPr bwMode="auto">
          <a:xfrm rot="-2442863">
            <a:off x="6524625" y="3835400"/>
            <a:ext cx="1201738" cy="471488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Héritiers</a:t>
            </a:r>
          </a:p>
        </p:txBody>
      </p:sp>
      <p:sp>
        <p:nvSpPr>
          <p:cNvPr id="38" name="Flèche vers la gauche 37">
            <a:extLst>
              <a:ext uri="{FF2B5EF4-FFF2-40B4-BE49-F238E27FC236}">
                <a16:creationId xmlns:a16="http://schemas.microsoft.com/office/drawing/2014/main" id="{C22075B3-4C19-E94E-8DB5-685664DCBB69}"/>
              </a:ext>
            </a:extLst>
          </p:cNvPr>
          <p:cNvSpPr>
            <a:spLocks noChangeArrowheads="1"/>
          </p:cNvSpPr>
          <p:nvPr/>
        </p:nvSpPr>
        <p:spPr bwMode="auto">
          <a:xfrm rot="-1136157">
            <a:off x="1879600" y="1163638"/>
            <a:ext cx="1201738" cy="47148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Auteur</a:t>
            </a:r>
          </a:p>
        </p:txBody>
      </p:sp>
      <p:sp>
        <p:nvSpPr>
          <p:cNvPr id="44043" name="ZoneTexte 1">
            <a:extLst>
              <a:ext uri="{FF2B5EF4-FFF2-40B4-BE49-F238E27FC236}">
                <a16:creationId xmlns:a16="http://schemas.microsoft.com/office/drawing/2014/main" id="{D2181C44-C729-484C-8757-573AB2DDB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FC3BD238-4204-6D48-AD08-6AFAB825FC36}"/>
              </a:ext>
            </a:extLst>
          </p:cNvPr>
          <p:cNvSpPr/>
          <p:nvPr/>
        </p:nvSpPr>
        <p:spPr>
          <a:xfrm>
            <a:off x="8748713" y="1125538"/>
            <a:ext cx="304800" cy="822325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C2A3A6D-328F-494B-8857-B61933B1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221163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</p:txBody>
      </p:sp>
      <p:sp>
        <p:nvSpPr>
          <p:cNvPr id="39" name="Accolade fermante 38">
            <a:extLst>
              <a:ext uri="{FF2B5EF4-FFF2-40B4-BE49-F238E27FC236}">
                <a16:creationId xmlns:a16="http://schemas.microsoft.com/office/drawing/2014/main" id="{F415E866-0B94-9A4A-B7B6-618A57B993FA}"/>
              </a:ext>
            </a:extLst>
          </p:cNvPr>
          <p:cNvSpPr/>
          <p:nvPr/>
        </p:nvSpPr>
        <p:spPr>
          <a:xfrm>
            <a:off x="8604250" y="3860800"/>
            <a:ext cx="304800" cy="8239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Extraire 22">
            <a:extLst>
              <a:ext uri="{FF2B5EF4-FFF2-40B4-BE49-F238E27FC236}">
                <a16:creationId xmlns:a16="http://schemas.microsoft.com/office/drawing/2014/main" id="{AA1B5B10-BE28-8447-A056-E11C4B0F0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4149725"/>
            <a:ext cx="1871663" cy="1223963"/>
          </a:xfrm>
          <a:prstGeom prst="flowChartExtract">
            <a:avLst/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fr-FR" altLang="x-none" sz="1200">
                <a:solidFill>
                  <a:srgbClr val="FFFFFF"/>
                </a:solidFill>
                <a:latin typeface="Gill Sans MT" charset="0"/>
              </a:rPr>
              <a:t>Fiducie exclusive à la conjointe</a:t>
            </a:r>
          </a:p>
        </p:txBody>
      </p:sp>
      <p:sp>
        <p:nvSpPr>
          <p:cNvPr id="41" name="Flèche vers la gauche 40">
            <a:extLst>
              <a:ext uri="{FF2B5EF4-FFF2-40B4-BE49-F238E27FC236}">
                <a16:creationId xmlns:a16="http://schemas.microsoft.com/office/drawing/2014/main" id="{397AC605-7DF0-E14A-B210-A958CF4EDED8}"/>
              </a:ext>
            </a:extLst>
          </p:cNvPr>
          <p:cNvSpPr>
            <a:spLocks noChangeArrowheads="1"/>
          </p:cNvSpPr>
          <p:nvPr/>
        </p:nvSpPr>
        <p:spPr bwMode="auto">
          <a:xfrm rot="-2442863">
            <a:off x="6596063" y="5348288"/>
            <a:ext cx="1201737" cy="47148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3849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 dirty="0">
                <a:solidFill>
                  <a:srgbClr val="FFFFFF"/>
                </a:solidFill>
                <a:latin typeface="Century Gothic" charset="0"/>
              </a:rPr>
              <a:t>Bénéficiaires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BDA503B-10B8-8743-920A-5FC87FF7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949950"/>
            <a:ext cx="16557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</p:txBody>
      </p:sp>
      <p:sp>
        <p:nvSpPr>
          <p:cNvPr id="43" name="Accolade fermante 42">
            <a:extLst>
              <a:ext uri="{FF2B5EF4-FFF2-40B4-BE49-F238E27FC236}">
                <a16:creationId xmlns:a16="http://schemas.microsoft.com/office/drawing/2014/main" id="{676275F4-8E2F-B64E-A4A0-5938DE26A5B2}"/>
              </a:ext>
            </a:extLst>
          </p:cNvPr>
          <p:cNvSpPr/>
          <p:nvPr/>
        </p:nvSpPr>
        <p:spPr>
          <a:xfrm>
            <a:off x="8675688" y="5589588"/>
            <a:ext cx="304800" cy="82391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44051" name="Espace réservé du numéro de diapositive 4">
            <a:extLst>
              <a:ext uri="{FF2B5EF4-FFF2-40B4-BE49-F238E27FC236}">
                <a16:creationId xmlns:a16="http://schemas.microsoft.com/office/drawing/2014/main" id="{6C6EC53F-19B3-4E45-98F5-D168A953C08D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8D4216C-56AD-B34A-9924-1D1F3A84C274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D5922897-1F03-CF4E-9B23-42497E2F7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3888" y="180975"/>
            <a:ext cx="5867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altLang="x-none" sz="2300" cap="none" dirty="0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Contrôle et gestion des biens</a:t>
            </a:r>
          </a:p>
        </p:txBody>
      </p:sp>
      <p:sp>
        <p:nvSpPr>
          <p:cNvPr id="44" name="ZoneTexte 1">
            <a:extLst>
              <a:ext uri="{FF2B5EF4-FFF2-40B4-BE49-F238E27FC236}">
                <a16:creationId xmlns:a16="http://schemas.microsoft.com/office/drawing/2014/main" id="{6B74F9AA-CAA3-B743-8730-2115BA731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684713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</p:txBody>
      </p:sp>
      <p:sp>
        <p:nvSpPr>
          <p:cNvPr id="45" name="Accolade fermante 44">
            <a:extLst>
              <a:ext uri="{FF2B5EF4-FFF2-40B4-BE49-F238E27FC236}">
                <a16:creationId xmlns:a16="http://schemas.microsoft.com/office/drawing/2014/main" id="{97B2EE58-3BC1-D84B-B16C-84F8DFD426E7}"/>
              </a:ext>
            </a:extLst>
          </p:cNvPr>
          <p:cNvSpPr/>
          <p:nvPr/>
        </p:nvSpPr>
        <p:spPr>
          <a:xfrm rot="10800000">
            <a:off x="587375" y="4446588"/>
            <a:ext cx="304800" cy="822325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Processus 45">
            <a:extLst>
              <a:ext uri="{FF2B5EF4-FFF2-40B4-BE49-F238E27FC236}">
                <a16:creationId xmlns:a16="http://schemas.microsoft.com/office/drawing/2014/main" id="{9ED3452D-A7AD-8040-9CF2-B20716825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151313"/>
            <a:ext cx="865188" cy="141128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Conjoint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Frère du décédé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Enfant 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Flèche vers la droite 46">
            <a:extLst>
              <a:ext uri="{FF2B5EF4-FFF2-40B4-BE49-F238E27FC236}">
                <a16:creationId xmlns:a16="http://schemas.microsoft.com/office/drawing/2014/main" id="{206CD697-5656-FB43-B2FA-B73D20F43E99}"/>
              </a:ext>
            </a:extLst>
          </p:cNvPr>
          <p:cNvSpPr/>
          <p:nvPr/>
        </p:nvSpPr>
        <p:spPr>
          <a:xfrm rot="914583">
            <a:off x="142875" y="3913188"/>
            <a:ext cx="1681163" cy="484187"/>
          </a:xfrm>
          <a:prstGeom prst="rightArrow">
            <a:avLst>
              <a:gd name="adj1" fmla="val 826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Fiduciaires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EEF03B-8A90-C340-8269-1F190566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878513"/>
            <a:ext cx="1408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800">
                <a:latin typeface="Century Gothic" panose="020B0502020202020204" pitchFamily="34" charset="0"/>
              </a:rPr>
              <a:t>REVENUS seulement</a:t>
            </a:r>
          </a:p>
        </p:txBody>
      </p:sp>
      <p:sp>
        <p:nvSpPr>
          <p:cNvPr id="11" name="Croix 10">
            <a:extLst>
              <a:ext uri="{FF2B5EF4-FFF2-40B4-BE49-F238E27FC236}">
                <a16:creationId xmlns:a16="http://schemas.microsoft.com/office/drawing/2014/main" id="{C05195FD-9E19-F242-B315-F83F05B2447C}"/>
              </a:ext>
            </a:extLst>
          </p:cNvPr>
          <p:cNvSpPr/>
          <p:nvPr/>
        </p:nvSpPr>
        <p:spPr>
          <a:xfrm>
            <a:off x="2474913" y="5649913"/>
            <a:ext cx="1227137" cy="1185862"/>
          </a:xfrm>
          <a:prstGeom prst="plus">
            <a:avLst>
              <a:gd name="adj" fmla="val 3560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dirty="0"/>
              <a:t>2e DÉCÈS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EA77A0-D08A-7B4C-8F24-1B7DA672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5969000"/>
            <a:ext cx="2728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800">
                <a:latin typeface="Century Gothic" panose="020B0502020202020204" pitchFamily="34" charset="0"/>
              </a:rPr>
              <a:t>100 % du capital remis à l’enfant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6" grpId="0"/>
      <p:bldP spid="39" grpId="0" animBg="1"/>
      <p:bldP spid="23" grpId="0" animBg="1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8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4EEAEE4-8E2C-F843-8BD9-F973D629A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" y="60501"/>
            <a:ext cx="8497888" cy="914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tx1"/>
                </a:solidFill>
                <a:latin typeface="+mn-lt"/>
              </a:rPr>
              <a:t>Calcul du revenu de la fiducie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F051ADF-FA87-7344-9AD7-F1536DF33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496944" cy="533129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Calculer le revenu net selon l</a:t>
            </a:r>
            <a:r>
              <a:rPr lang="fr-CA" altLang="fr-CA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article 3</a:t>
            </a:r>
          </a:p>
          <a:p>
            <a:pPr eaLnBrk="1" hangingPunct="1"/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A" altLang="fr-FR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Déduire,</a:t>
            </a: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les montants payés à même les revenus de la fiducie aux bénéficiaires, selon l'acte de fiducie. </a:t>
            </a:r>
          </a:p>
          <a:p>
            <a:pPr eaLnBrk="1" hangingPunct="1"/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A" altLang="fr-FR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Ce qui </a:t>
            </a:r>
            <a:r>
              <a:rPr lang="fr-CA" altLang="fr-FR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est payé </a:t>
            </a:r>
            <a:r>
              <a:rPr lang="fr-CA" altLang="fr-FR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aux bénéficiaires </a:t>
            </a: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sera imposable entre les mains des bénéficiaires</a:t>
            </a:r>
          </a:p>
          <a:p>
            <a:pPr eaLnBrk="1" hangingPunct="1"/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A" altLang="fr-FR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Ce qui </a:t>
            </a:r>
            <a:r>
              <a:rPr lang="fr-CA" altLang="fr-FR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n’est pas payé </a:t>
            </a:r>
            <a:r>
              <a:rPr lang="fr-CA" altLang="fr-FR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aux bénéficiaires </a:t>
            </a: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sera imposable dans la fiducie et deviendra, par la suite, CONSIDÉRÉ COMME du capital à remettre, libre d’impôt, aux bénéficiaires</a:t>
            </a:r>
            <a:endParaRPr lang="fr-CA" altLang="fr-FR" dirty="0">
              <a:latin typeface="Perpetua" panose="02020502060401020303" pitchFamily="18" charset="77"/>
              <a:ea typeface="ＭＳ Ｐゴシック" panose="020B0600070205080204" pitchFamily="34" charset="-128"/>
            </a:endParaRPr>
          </a:p>
          <a:p>
            <a:pPr eaLnBrk="1" hangingPunct="1"/>
            <a:endParaRPr lang="fr-CA" altLang="fr-FR" dirty="0">
              <a:latin typeface="Perpetua" panose="02020502060401020303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33797" name="Espace réservé du pied de page 4">
            <a:extLst>
              <a:ext uri="{FF2B5EF4-FFF2-40B4-BE49-F238E27FC236}">
                <a16:creationId xmlns:a16="http://schemas.microsoft.com/office/drawing/2014/main" id="{EE282181-AA15-0D4E-B8F4-0DF636CF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lèche vers la gauche 7">
            <a:extLst>
              <a:ext uri="{FF2B5EF4-FFF2-40B4-BE49-F238E27FC236}">
                <a16:creationId xmlns:a16="http://schemas.microsoft.com/office/drawing/2014/main" id="{811A43CD-041B-B144-932F-F9A7F0305D72}"/>
              </a:ext>
            </a:extLst>
          </p:cNvPr>
          <p:cNvSpPr>
            <a:spLocks noChangeArrowheads="1"/>
          </p:cNvSpPr>
          <p:nvPr/>
        </p:nvSpPr>
        <p:spPr bwMode="auto">
          <a:xfrm rot="1066108">
            <a:off x="6512338" y="856652"/>
            <a:ext cx="1266825" cy="644525"/>
          </a:xfrm>
          <a:prstGeom prst="leftArrow">
            <a:avLst>
              <a:gd name="adj1" fmla="val 50000"/>
              <a:gd name="adj2" fmla="val 50004"/>
            </a:avLst>
          </a:prstGeom>
          <a:solidFill>
            <a:srgbClr val="FF746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Comme d</a:t>
            </a:r>
            <a:r>
              <a:rPr lang="fr-FR" altLang="fr-CA" sz="1100">
                <a:solidFill>
                  <a:srgbClr val="FFFFFF"/>
                </a:solidFill>
                <a:latin typeface="Century Gothic" charset="0"/>
              </a:rPr>
              <a:t>’</a:t>
            </a: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habitude</a:t>
            </a:r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20CE3D05-349E-C342-AB70-3DD3E06F54AB}"/>
              </a:ext>
            </a:extLst>
          </p:cNvPr>
          <p:cNvSpPr>
            <a:spLocks noChangeArrowheads="1"/>
          </p:cNvSpPr>
          <p:nvPr/>
        </p:nvSpPr>
        <p:spPr bwMode="auto">
          <a:xfrm rot="18948053">
            <a:off x="-34925" y="3922569"/>
            <a:ext cx="1292226" cy="71278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000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Imposable bénéficiaire</a:t>
            </a:r>
          </a:p>
        </p:txBody>
      </p:sp>
      <p:sp>
        <p:nvSpPr>
          <p:cNvPr id="33798" name="Espace réservé du numéro de diapositive 4">
            <a:extLst>
              <a:ext uri="{FF2B5EF4-FFF2-40B4-BE49-F238E27FC236}">
                <a16:creationId xmlns:a16="http://schemas.microsoft.com/office/drawing/2014/main" id="{93801495-500B-8D4D-A4E0-32F7E8946307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51FC39F-0DD5-5940-8D69-B901F5980BE0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01DDB2F-8789-E149-8ED7-7419102794EF}"/>
              </a:ext>
            </a:extLst>
          </p:cNvPr>
          <p:cNvSpPr/>
          <p:nvPr/>
        </p:nvSpPr>
        <p:spPr>
          <a:xfrm>
            <a:off x="7099687" y="5272988"/>
            <a:ext cx="1475988" cy="151812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Explications par capsule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BD9AF23-8D4B-7F43-B744-82C8CEC48F18}"/>
              </a:ext>
            </a:extLst>
          </p:cNvPr>
          <p:cNvSpPr/>
          <p:nvPr/>
        </p:nvSpPr>
        <p:spPr>
          <a:xfrm>
            <a:off x="5817145" y="5536984"/>
            <a:ext cx="1254125" cy="1254125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VOIR</a:t>
            </a:r>
          </a:p>
          <a:p>
            <a:pPr algn="ctr">
              <a:defRPr/>
            </a:pPr>
            <a:r>
              <a:rPr lang="fr-FR" dirty="0"/>
              <a:t>BQI 9-4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9A737135-B308-AE4F-BCC3-F23E11096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47946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x-none" cap="none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Calcul de l</a:t>
            </a:r>
            <a:r>
              <a:rPr lang="fr-CA" altLang="fr-CA" cap="none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’</a:t>
            </a:r>
            <a:r>
              <a:rPr lang="fr-CA" altLang="x-none" cap="none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impôt</a:t>
            </a:r>
            <a:endParaRPr lang="fr-CA" altLang="x-none" cap="none" dirty="0">
              <a:solidFill>
                <a:schemeClr val="tx1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8167BC9A-20EC-6945-9131-CC4C2E2F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114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non testamentaire</a:t>
            </a: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Aucun crédit personnel.</a:t>
            </a: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Taux maximum d’impôt sur tous les revenus. </a:t>
            </a: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Fin d'année d'imposition : 31 décembre.</a:t>
            </a: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Plusieurs règles d</a:t>
            </a:r>
            <a:r>
              <a:rPr lang="ja-JP" altLang="fr-CA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A" altLang="ja-JP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allègements lorsque le bénéficiaire est une personne handicapée – Notamment Choix du bénéficiaire privilégié + Progressivité des taux</a:t>
            </a: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Espace réservé du pied de page 4">
            <a:extLst>
              <a:ext uri="{FF2B5EF4-FFF2-40B4-BE49-F238E27FC236}">
                <a16:creationId xmlns:a16="http://schemas.microsoft.com/office/drawing/2014/main" id="{1A94702C-BCAC-1A48-9DC4-902C1B9D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D6A3664-41D6-7A4D-8CB5-5BF4723F0DE8}"/>
              </a:ext>
            </a:extLst>
          </p:cNvPr>
          <p:cNvSpPr/>
          <p:nvPr/>
        </p:nvSpPr>
        <p:spPr>
          <a:xfrm>
            <a:off x="5878512" y="789647"/>
            <a:ext cx="1584325" cy="1584325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53,3 %</a:t>
            </a:r>
          </a:p>
        </p:txBody>
      </p:sp>
      <p:sp>
        <p:nvSpPr>
          <p:cNvPr id="34821" name="Espace réservé du numéro de diapositive 4">
            <a:extLst>
              <a:ext uri="{FF2B5EF4-FFF2-40B4-BE49-F238E27FC236}">
                <a16:creationId xmlns:a16="http://schemas.microsoft.com/office/drawing/2014/main" id="{6EF7C432-9B33-7E4B-B162-66C45F1EE16A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9B022B7-19B3-7E4D-A740-CEB209E9DE4F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767A189-A2C0-E845-896A-C3D50811755A}"/>
              </a:ext>
            </a:extLst>
          </p:cNvPr>
          <p:cNvSpPr/>
          <p:nvPr/>
        </p:nvSpPr>
        <p:spPr>
          <a:xfrm>
            <a:off x="7668012" y="1274499"/>
            <a:ext cx="1475988" cy="151812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bg1"/>
                </a:solidFill>
              </a:rPr>
              <a:t>Explications par capsule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9EFB698-CE70-7346-8FE0-8FE2DC0D65D2}"/>
              </a:ext>
            </a:extLst>
          </p:cNvPr>
          <p:cNvSpPr/>
          <p:nvPr/>
        </p:nvSpPr>
        <p:spPr>
          <a:xfrm>
            <a:off x="7280275" y="172395"/>
            <a:ext cx="1254125" cy="1255712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VOIR</a:t>
            </a:r>
          </a:p>
          <a:p>
            <a:pPr algn="ctr">
              <a:defRPr/>
            </a:pPr>
            <a:r>
              <a:rPr lang="fr-FR" dirty="0"/>
              <a:t>BQI 9-4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2F018FD8-902A-484C-BD4F-7A1CC55F1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x-none" cap="none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Calcul de l</a:t>
            </a:r>
            <a:r>
              <a:rPr lang="fr-CA" altLang="fr-CA" cap="none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’</a:t>
            </a:r>
            <a:r>
              <a:rPr lang="fr-CA" altLang="x-none" cap="none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impôt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1D9527C-F386-D043-B301-45F71F76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00213"/>
            <a:ext cx="7772400" cy="4114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testamentaire, autres que la succession </a:t>
            </a:r>
          </a:p>
          <a:p>
            <a:pPr lvl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Aucun crédit personnel.</a:t>
            </a:r>
          </a:p>
          <a:p>
            <a:pPr marL="457200" lvl="1" indent="0">
              <a:lnSpc>
                <a:spcPct val="110000"/>
              </a:lnSpc>
              <a:buNone/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Taux maximum d’impôt sur tous les revenus. </a:t>
            </a: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Fin d'année d'imposition : 31 décembre.</a:t>
            </a: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Plusieurs règles d</a:t>
            </a:r>
            <a:r>
              <a:rPr lang="ja-JP" altLang="fr-CA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A" altLang="ja-JP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allègements lorsque le bénéficiaire est une personne handicapée – Notamment Choix du bénéficiaire privilégié + Progressivité des taux</a:t>
            </a:r>
          </a:p>
          <a:p>
            <a:pPr lvl="1" eaLnBrk="1" hangingPunct="1">
              <a:lnSpc>
                <a:spcPct val="110000"/>
              </a:lnSpc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Espace réservé du pied de page 4">
            <a:extLst>
              <a:ext uri="{FF2B5EF4-FFF2-40B4-BE49-F238E27FC236}">
                <a16:creationId xmlns:a16="http://schemas.microsoft.com/office/drawing/2014/main" id="{30EEA43B-91AD-D54E-BFA0-A7E94D68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5844" name="Espace réservé du numéro de diapositive 4">
            <a:extLst>
              <a:ext uri="{FF2B5EF4-FFF2-40B4-BE49-F238E27FC236}">
                <a16:creationId xmlns:a16="http://schemas.microsoft.com/office/drawing/2014/main" id="{38126DE7-96FA-2748-87C2-7B1102DE8016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17B31B1-0B6E-104A-970D-46FD1022F456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E9C2B25-899B-4D45-AFDB-1BAF4D3B71C2}"/>
              </a:ext>
            </a:extLst>
          </p:cNvPr>
          <p:cNvSpPr/>
          <p:nvPr/>
        </p:nvSpPr>
        <p:spPr>
          <a:xfrm>
            <a:off x="7452320" y="2003425"/>
            <a:ext cx="1584325" cy="1584325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53,3 %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DE38852F-A617-CC44-A735-ED99E134D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x-none" cap="none" dirty="0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Calcul de l</a:t>
            </a:r>
            <a:r>
              <a:rPr lang="fr-CA" altLang="fr-CA" cap="none" dirty="0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’</a:t>
            </a:r>
            <a:r>
              <a:rPr lang="fr-CA" altLang="x-none" cap="none" dirty="0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impôt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DDA5337B-7AEC-1A4C-95F8-21F59CCB3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2029"/>
            <a:ext cx="7696200" cy="525462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tabLst>
                <a:tab pos="1339850" algn="l"/>
              </a:tabLst>
            </a:pPr>
            <a:r>
              <a:rPr lang="fr-CA" altLang="fr-FR" b="1" u="sng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testamentaire, succession assujettie à l'imposition à taux progressif </a:t>
            </a:r>
            <a:r>
              <a:rPr lang="fr-CA" altLang="fr-FR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(SAITP)</a:t>
            </a:r>
            <a:endParaRPr lang="fr-CH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Taux progressifs pour succession </a:t>
            </a:r>
          </a:p>
          <a:p>
            <a:pPr marL="0" indent="0" eaLnBrk="1" hangingPunct="1">
              <a:lnSpc>
                <a:spcPct val="110000"/>
              </a:lnSpc>
              <a:buNone/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   (36 premiers mois seulement).</a:t>
            </a:r>
          </a:p>
          <a:p>
            <a:pPr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Aucun crédit personnel.</a:t>
            </a:r>
          </a:p>
          <a:p>
            <a:pPr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Fin d'année d'imposition : Au choix.</a:t>
            </a:r>
          </a:p>
          <a:p>
            <a:pPr eaLnBrk="1" hangingPunct="1">
              <a:lnSpc>
                <a:spcPct val="110000"/>
              </a:lnSpc>
              <a:tabLst>
                <a:tab pos="1339850" algn="l"/>
              </a:tabLst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Après 36 mois, ELLE </a:t>
            </a:r>
            <a:r>
              <a:rPr lang="fr-CA" altLang="fr-FR" sz="2800" b="1" dirty="0">
                <a:solidFill>
                  <a:srgbClr val="FF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REDEVIENT</a:t>
            </a:r>
          </a:p>
          <a:p>
            <a:pPr lvl="1">
              <a:lnSpc>
                <a:spcPct val="11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Taux maximum d’impôt sur tous les revenus.  </a:t>
            </a:r>
          </a:p>
          <a:p>
            <a:pPr lvl="1" eaLnBrk="1" hangingPunct="1">
              <a:lnSpc>
                <a:spcPct val="130000"/>
              </a:lnSpc>
              <a:tabLst>
                <a:tab pos="1339850" algn="l"/>
              </a:tabLst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Après 36 mois, devient un 31 décembre</a:t>
            </a:r>
          </a:p>
        </p:txBody>
      </p:sp>
      <p:sp>
        <p:nvSpPr>
          <p:cNvPr id="36867" name="Espace réservé du pied de page 4">
            <a:extLst>
              <a:ext uri="{FF2B5EF4-FFF2-40B4-BE49-F238E27FC236}">
                <a16:creationId xmlns:a16="http://schemas.microsoft.com/office/drawing/2014/main" id="{271CAEC9-431B-1644-A49C-88719F7F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68" name="Espace réservé du numéro de diapositive 4">
            <a:extLst>
              <a:ext uri="{FF2B5EF4-FFF2-40B4-BE49-F238E27FC236}">
                <a16:creationId xmlns:a16="http://schemas.microsoft.com/office/drawing/2014/main" id="{C6882C23-F654-DF4F-BF7F-BF9084114316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5D5846D-4B7A-DE4D-AABB-47BAE13BC5D2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F5DB8A-9D3A-9F4F-AFED-E83A1B9203C3}"/>
              </a:ext>
            </a:extLst>
          </p:cNvPr>
          <p:cNvSpPr txBox="1"/>
          <p:nvPr/>
        </p:nvSpPr>
        <p:spPr>
          <a:xfrm>
            <a:off x="7660791" y="86359"/>
            <a:ext cx="1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# 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EFC336-3200-D3DE-F6C2-283D7E56B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08" y="852029"/>
            <a:ext cx="2559592" cy="60059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DF04726F-5E11-4D42-8152-0C78557B4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5867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altLang="fr-FR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Imposition des bénéficiaires (Nature des revenus)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662E65E-DFFF-0D4D-9B41-93558BB0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1742"/>
            <a:ext cx="4499492" cy="4183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Le dividende</a:t>
            </a:r>
          </a:p>
          <a:p>
            <a:pPr eaLnBrk="1" hangingPunct="1"/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Le revenu d’intérêt</a:t>
            </a:r>
          </a:p>
          <a:p>
            <a:pPr eaLnBrk="1" hangingPunct="1"/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Le revenu de location</a:t>
            </a:r>
          </a:p>
          <a:p>
            <a:pPr eaLnBrk="1" hangingPunct="1"/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Le gain en capital</a:t>
            </a:r>
          </a:p>
          <a:p>
            <a:pPr lvl="1"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Sur des AAPE</a:t>
            </a:r>
          </a:p>
          <a:p>
            <a:pPr marL="228600" lvl="1" indent="0" eaLnBrk="1" hangingPunct="1">
              <a:buNone/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Espace réservé du pied de page 4">
            <a:extLst>
              <a:ext uri="{FF2B5EF4-FFF2-40B4-BE49-F238E27FC236}">
                <a16:creationId xmlns:a16="http://schemas.microsoft.com/office/drawing/2014/main" id="{05C5D357-A3F7-094C-B33E-5FD790E4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952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8916" name="Espace réservé du numéro de diapositive 4">
            <a:extLst>
              <a:ext uri="{FF2B5EF4-FFF2-40B4-BE49-F238E27FC236}">
                <a16:creationId xmlns:a16="http://schemas.microsoft.com/office/drawing/2014/main" id="{340EF4CD-7DB4-D442-98A2-6DB0A1AB67F2}"/>
              </a:ext>
            </a:extLst>
          </p:cNvPr>
          <p:cNvSpPr>
            <a:spLocks/>
          </p:cNvSpPr>
          <p:nvPr/>
        </p:nvSpPr>
        <p:spPr bwMode="auto">
          <a:xfrm>
            <a:off x="81772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F894B6E-EAB3-E746-8574-624C0BDC0C22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Parenthèse fermante 1">
            <a:extLst>
              <a:ext uri="{FF2B5EF4-FFF2-40B4-BE49-F238E27FC236}">
                <a16:creationId xmlns:a16="http://schemas.microsoft.com/office/drawing/2014/main" id="{309988E3-2CFB-6F4A-93CE-8117B6C791E9}"/>
              </a:ext>
            </a:extLst>
          </p:cNvPr>
          <p:cNvSpPr/>
          <p:nvPr/>
        </p:nvSpPr>
        <p:spPr>
          <a:xfrm>
            <a:off x="7805886" y="1239567"/>
            <a:ext cx="622300" cy="3290887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5FD646-9062-BD48-BF58-3F00C4C2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492" y="2141537"/>
            <a:ext cx="41767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dirty="0">
                <a:latin typeface="Century Gothic" panose="020B0502020202020204" pitchFamily="34" charset="0"/>
              </a:rPr>
              <a:t>La nature du revenu est « reconduite » au bénéficiaire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9FE36D-D791-3641-B219-15F21987D433}"/>
              </a:ext>
            </a:extLst>
          </p:cNvPr>
          <p:cNvSpPr txBox="1"/>
          <p:nvPr/>
        </p:nvSpPr>
        <p:spPr>
          <a:xfrm>
            <a:off x="3175555" y="1239567"/>
            <a:ext cx="1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# 6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>
            <a:extLst>
              <a:ext uri="{FF2B5EF4-FFF2-40B4-BE49-F238E27FC236}">
                <a16:creationId xmlns:a16="http://schemas.microsoft.com/office/drawing/2014/main" id="{4375E4B2-B74F-B74A-81A4-A3E48035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427413"/>
            <a:ext cx="2892425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A" alt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 V M = 1 M</a:t>
            </a:r>
            <a:endParaRPr lang="fr-CA" alt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938" name="Line 5">
            <a:extLst>
              <a:ext uri="{FF2B5EF4-FFF2-40B4-BE49-F238E27FC236}">
                <a16:creationId xmlns:a16="http://schemas.microsoft.com/office/drawing/2014/main" id="{ECC7C9E0-B467-844B-9B28-28B7F8EF4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191000"/>
            <a:ext cx="243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29657A7-6472-894B-B880-1748B8C815A9}"/>
              </a:ext>
            </a:extLst>
          </p:cNvPr>
          <p:cNvGrpSpPr>
            <a:grpSpLocks/>
          </p:cNvGrpSpPr>
          <p:nvPr/>
        </p:nvGrpSpPr>
        <p:grpSpPr bwMode="auto">
          <a:xfrm>
            <a:off x="5972743" y="2679700"/>
            <a:ext cx="2520281" cy="1828800"/>
            <a:chOff x="3773" y="1937"/>
            <a:chExt cx="1344" cy="960"/>
          </a:xfrm>
          <a:solidFill>
            <a:srgbClr val="1EADA5"/>
          </a:solidFill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08446317-8F24-7147-8207-E8C47F9C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937"/>
              <a:ext cx="1344" cy="960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 sz="1200" dirty="0">
                <a:latin typeface="Century Gothic" panose="020B0502020202020204" pitchFamily="34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r>
                <a:rPr lang="fr-FR" sz="1200" dirty="0"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31 décembre 2039</a:t>
              </a:r>
            </a:p>
            <a:p>
              <a:pPr algn="ctr">
                <a:defRPr/>
              </a:pPr>
              <a:r>
                <a:rPr lang="fr-FR" sz="1200" b="1" dirty="0"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VS 1</a:t>
              </a:r>
              <a:r>
                <a:rPr lang="fr-FR" sz="1200" b="1" baseline="30000" dirty="0"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er</a:t>
              </a:r>
              <a:r>
                <a:rPr lang="fr-FR" sz="1200" b="1" dirty="0"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 janvier 2040</a:t>
              </a:r>
            </a:p>
            <a:p>
              <a:pPr algn="ctr">
                <a:defRPr/>
              </a:pPr>
              <a:r>
                <a:rPr lang="fr-FR" sz="1200" b="1" dirty="0"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JVM 3 M</a:t>
              </a:r>
            </a:p>
          </p:txBody>
        </p:sp>
        <p:sp>
          <p:nvSpPr>
            <p:cNvPr id="40970" name="WordArt 8">
              <a:extLst>
                <a:ext uri="{FF2B5EF4-FFF2-40B4-BE49-F238E27FC236}">
                  <a16:creationId xmlns:a16="http://schemas.microsoft.com/office/drawing/2014/main" id="{ADA04567-1F41-5C45-9A71-5118B6D2DB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04" y="1971"/>
              <a:ext cx="882" cy="567"/>
            </a:xfrm>
            <a:prstGeom prst="triangle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>
                <a:defRPr/>
              </a:pPr>
              <a:r>
                <a:rPr lang="fr-FR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FIDUCIE</a:t>
              </a:r>
            </a:p>
          </p:txBody>
        </p:sp>
      </p:grpSp>
      <p:pic>
        <p:nvPicPr>
          <p:cNvPr id="39940" name="Image 4">
            <a:extLst>
              <a:ext uri="{FF2B5EF4-FFF2-40B4-BE49-F238E27FC236}">
                <a16:creationId xmlns:a16="http://schemas.microsoft.com/office/drawing/2014/main" id="{0FD5C087-AC70-6241-AD51-1DFB46E2E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251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1BE448BB-1DC7-6947-A54C-16325A8C0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5229225"/>
            <a:ext cx="1360487" cy="1281113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  <a:p>
            <a:pPr algn="ctr">
              <a:defRPr/>
            </a:pPr>
            <a:endParaRPr lang="fr-FR" sz="11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DF3A6D9-B993-AA44-8C8E-4C157634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229225"/>
            <a:ext cx="1111250" cy="1008063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lt1"/>
                </a:solidFill>
                <a:latin typeface="+mn-lt"/>
                <a:ea typeface="+mn-ea"/>
              </a:rPr>
              <a:t>Enfant</a:t>
            </a:r>
          </a:p>
          <a:p>
            <a:pPr algn="ctr">
              <a:defRPr/>
            </a:pPr>
            <a:r>
              <a:rPr lang="fr-FR" sz="1200" dirty="0">
                <a:solidFill>
                  <a:schemeClr val="lt1"/>
                </a:solidFill>
                <a:latin typeface="+mn-lt"/>
                <a:ea typeface="+mn-ea"/>
              </a:rPr>
              <a:t>mineur</a:t>
            </a:r>
          </a:p>
          <a:p>
            <a:pPr algn="ctr">
              <a:defRPr/>
            </a:pPr>
            <a:endParaRPr lang="fr-FR" sz="1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AC35D44-3A53-C941-BFA7-5D417884E6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01013" y="4508500"/>
            <a:ext cx="246062" cy="7508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58A635B-8DE2-994E-BBB6-5604C4C060D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19925" y="4508500"/>
            <a:ext cx="144463" cy="7207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osange 20">
            <a:extLst>
              <a:ext uri="{FF2B5EF4-FFF2-40B4-BE49-F238E27FC236}">
                <a16:creationId xmlns:a16="http://schemas.microsoft.com/office/drawing/2014/main" id="{867C4602-C2CA-344F-B095-C1FEE6AE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57338"/>
            <a:ext cx="2303462" cy="13557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lt1"/>
                </a:solidFill>
                <a:latin typeface="+mn-lt"/>
                <a:ea typeface="+mn-ea"/>
              </a:rPr>
              <a:t>Monsieur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8165B8B-9E30-E341-B32B-C4460604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5157788"/>
            <a:ext cx="1454150" cy="1352550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Enfant majeur</a:t>
            </a:r>
          </a:p>
          <a:p>
            <a:pPr algn="ctr">
              <a:defRPr/>
            </a:pPr>
            <a:endParaRPr lang="fr-FR" sz="11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47E73B4-B43B-7C4A-B87C-115DBB2944B2}"/>
              </a:ext>
            </a:extLst>
          </p:cNvPr>
          <p:cNvCxnSpPr>
            <a:cxnSpLocks noChangeShapeType="1"/>
            <a:endCxn id="17" idx="7"/>
          </p:cNvCxnSpPr>
          <p:nvPr/>
        </p:nvCxnSpPr>
        <p:spPr bwMode="auto">
          <a:xfrm flipH="1">
            <a:off x="4791075" y="4537075"/>
            <a:ext cx="1654175" cy="8191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Espace réservé du pied de page 4">
            <a:extLst>
              <a:ext uri="{FF2B5EF4-FFF2-40B4-BE49-F238E27FC236}">
                <a16:creationId xmlns:a16="http://schemas.microsoft.com/office/drawing/2014/main" id="{1CD8B7F2-2D34-854C-AC47-79318014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8138" y="642143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9949" name="Espace réservé du numéro de diapositive 4">
            <a:extLst>
              <a:ext uri="{FF2B5EF4-FFF2-40B4-BE49-F238E27FC236}">
                <a16:creationId xmlns:a16="http://schemas.microsoft.com/office/drawing/2014/main" id="{7C5021AE-063B-504A-BCA4-0BB0216E278D}"/>
              </a:ext>
            </a:extLst>
          </p:cNvPr>
          <p:cNvSpPr>
            <a:spLocks/>
          </p:cNvSpPr>
          <p:nvPr/>
        </p:nvSpPr>
        <p:spPr bwMode="auto">
          <a:xfrm>
            <a:off x="8120063" y="655478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019E3459-DCC7-FD45-8105-B0C8D07997DF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EAB0D5A0-31A9-6A4A-83E9-F832B52380E3}"/>
              </a:ext>
            </a:extLst>
          </p:cNvPr>
          <p:cNvSpPr txBox="1">
            <a:spLocks noChangeArrowheads="1"/>
          </p:cNvSpPr>
          <p:nvPr/>
        </p:nvSpPr>
        <p:spPr>
          <a:xfrm>
            <a:off x="1114425" y="534194"/>
            <a:ext cx="6697663" cy="9810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A" altLang="fr-FR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disposition réputée de tous les biens de la fiducie à tous les 21 ans. </a:t>
            </a:r>
            <a:br>
              <a:rPr lang="fr-CA" altLang="fr-FR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</a:br>
            <a:endParaRPr lang="fr-CA" altLang="fr-FR" sz="2400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51" name="ZoneTexte 2">
            <a:extLst>
              <a:ext uri="{FF2B5EF4-FFF2-40B4-BE49-F238E27FC236}">
                <a16:creationId xmlns:a16="http://schemas.microsoft.com/office/drawing/2014/main" id="{E9B94CD6-8C6F-B147-B489-6B2CF257C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2941638"/>
            <a:ext cx="293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>
                <a:latin typeface="Century Gothic" panose="020B0502020202020204" pitchFamily="34" charset="0"/>
              </a:rPr>
              <a:t>1</a:t>
            </a:r>
            <a:r>
              <a:rPr lang="fr-CA" altLang="fr-FR" baseline="30000">
                <a:latin typeface="Century Gothic" panose="020B0502020202020204" pitchFamily="34" charset="0"/>
              </a:rPr>
              <a:t>er</a:t>
            </a:r>
            <a:r>
              <a:rPr lang="fr-CA" altLang="fr-FR">
                <a:latin typeface="Century Gothic" panose="020B0502020202020204" pitchFamily="34" charset="0"/>
              </a:rPr>
              <a:t> janvier 2019</a:t>
            </a:r>
          </a:p>
        </p:txBody>
      </p:sp>
      <p:sp>
        <p:nvSpPr>
          <p:cNvPr id="6" name="Nuage 5">
            <a:extLst>
              <a:ext uri="{FF2B5EF4-FFF2-40B4-BE49-F238E27FC236}">
                <a16:creationId xmlns:a16="http://schemas.microsoft.com/office/drawing/2014/main" id="{FF54AD9A-E554-D547-9ADA-D90926718B05}"/>
              </a:ext>
            </a:extLst>
          </p:cNvPr>
          <p:cNvSpPr/>
          <p:nvPr/>
        </p:nvSpPr>
        <p:spPr>
          <a:xfrm>
            <a:off x="4144963" y="1093788"/>
            <a:ext cx="4600575" cy="176212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Impôt potentiel d’environ 500 000 $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D26FA9-F17D-C34E-972C-0C029B2D6E5E}"/>
              </a:ext>
            </a:extLst>
          </p:cNvPr>
          <p:cNvSpPr txBox="1"/>
          <p:nvPr/>
        </p:nvSpPr>
        <p:spPr>
          <a:xfrm>
            <a:off x="7679015" y="344488"/>
            <a:ext cx="1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# 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>
            <a:extLst>
              <a:ext uri="{FF2B5EF4-FFF2-40B4-BE49-F238E27FC236}">
                <a16:creationId xmlns:a16="http://schemas.microsoft.com/office/drawing/2014/main" id="{4B1FCC04-63CF-324E-8B45-B55DC7C6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427413"/>
            <a:ext cx="2892425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A" altLang="fr-FR" sz="3600" b="1">
                <a:solidFill>
                  <a:schemeClr val="bg1"/>
                </a:solidFill>
                <a:latin typeface="Century Gothic" panose="020B0502020202020204" pitchFamily="34" charset="0"/>
              </a:rPr>
              <a:t>J V M = 5 M</a:t>
            </a:r>
            <a:endParaRPr lang="fr-CA" altLang="fr-F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2" name="Line 5">
            <a:extLst>
              <a:ext uri="{FF2B5EF4-FFF2-40B4-BE49-F238E27FC236}">
                <a16:creationId xmlns:a16="http://schemas.microsoft.com/office/drawing/2014/main" id="{E46594D2-4B7D-8749-8861-0DFEB453E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191000"/>
            <a:ext cx="243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329657A7-6472-894B-B880-1748B8C815A9}"/>
              </a:ext>
            </a:extLst>
          </p:cNvPr>
          <p:cNvGrpSpPr>
            <a:grpSpLocks/>
          </p:cNvGrpSpPr>
          <p:nvPr/>
        </p:nvGrpSpPr>
        <p:grpSpPr bwMode="auto">
          <a:xfrm>
            <a:off x="6083837" y="2433715"/>
            <a:ext cx="2520281" cy="1828800"/>
            <a:chOff x="3773" y="1937"/>
            <a:chExt cx="1344" cy="960"/>
          </a:xfrm>
          <a:solidFill>
            <a:srgbClr val="1EADA5"/>
          </a:solidFill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08446317-8F24-7147-8207-E8C47F9C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937"/>
              <a:ext cx="1344" cy="960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 sz="1200" dirty="0">
                <a:latin typeface="Century Gothic" panose="020B0502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970" name="WordArt 8">
              <a:extLst>
                <a:ext uri="{FF2B5EF4-FFF2-40B4-BE49-F238E27FC236}">
                  <a16:creationId xmlns:a16="http://schemas.microsoft.com/office/drawing/2014/main" id="{ADA04567-1F41-5C45-9A71-5118B6D2DB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00" y="2008"/>
              <a:ext cx="882" cy="567"/>
            </a:xfrm>
            <a:prstGeom prst="triangle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>
                <a:defRPr/>
              </a:pPr>
              <a:r>
                <a:rPr lang="fr-FR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FIDUCIE</a:t>
              </a:r>
            </a:p>
          </p:txBody>
        </p:sp>
      </p:grpSp>
      <p:pic>
        <p:nvPicPr>
          <p:cNvPr id="46084" name="Image 4">
            <a:extLst>
              <a:ext uri="{FF2B5EF4-FFF2-40B4-BE49-F238E27FC236}">
                <a16:creationId xmlns:a16="http://schemas.microsoft.com/office/drawing/2014/main" id="{528AB134-B6AC-8A47-9953-2743FBC21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251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1BE448BB-1DC7-6947-A54C-16325A8C0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0" y="5267325"/>
            <a:ext cx="1360488" cy="1281113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Conjointe</a:t>
            </a:r>
          </a:p>
          <a:p>
            <a:pPr algn="ctr">
              <a:defRPr/>
            </a:pPr>
            <a:endParaRPr lang="fr-FR" sz="11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65 ans</a:t>
            </a:r>
          </a:p>
          <a:p>
            <a:pPr algn="ctr">
              <a:defRPr/>
            </a:pPr>
            <a:endParaRPr lang="fr-FR" sz="11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58A635B-8DE2-994E-BBB6-5604C4C060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74013" y="4306888"/>
            <a:ext cx="292100" cy="9429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osange 20">
            <a:extLst>
              <a:ext uri="{FF2B5EF4-FFF2-40B4-BE49-F238E27FC236}">
                <a16:creationId xmlns:a16="http://schemas.microsoft.com/office/drawing/2014/main" id="{867C4602-C2CA-344F-B095-C1FEE6AE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1082675"/>
            <a:ext cx="2303463" cy="13557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lt1"/>
                </a:solidFill>
                <a:latin typeface="+mn-lt"/>
                <a:ea typeface="+mn-ea"/>
              </a:rPr>
              <a:t>Monsieur</a:t>
            </a:r>
          </a:p>
          <a:p>
            <a:pPr algn="ctr">
              <a:defRPr/>
            </a:pPr>
            <a:r>
              <a:rPr lang="fr-FR" sz="1200" dirty="0">
                <a:solidFill>
                  <a:schemeClr val="lt1"/>
                </a:solidFill>
                <a:latin typeface="+mn-lt"/>
                <a:ea typeface="+mn-ea"/>
              </a:rPr>
              <a:t>65 ans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8165B8B-9E30-E341-B32B-C4460604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5291138"/>
            <a:ext cx="1454150" cy="1352550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Enfant</a:t>
            </a:r>
          </a:p>
          <a:p>
            <a:pPr algn="ctr">
              <a:defRPr/>
            </a:pPr>
            <a:endParaRPr lang="fr-FR" sz="11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30 ans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47E73B4-B43B-7C4A-B87C-115DBB2944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97600" y="4265613"/>
            <a:ext cx="257175" cy="10906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0" name="Espace réservé du pied de page 4">
            <a:extLst>
              <a:ext uri="{FF2B5EF4-FFF2-40B4-BE49-F238E27FC236}">
                <a16:creationId xmlns:a16="http://schemas.microsoft.com/office/drawing/2014/main" id="{7CDF279A-4BF8-1A4A-A431-AC5529AA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8138" y="642143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91" name="Espace réservé du numéro de diapositive 4">
            <a:extLst>
              <a:ext uri="{FF2B5EF4-FFF2-40B4-BE49-F238E27FC236}">
                <a16:creationId xmlns:a16="http://schemas.microsoft.com/office/drawing/2014/main" id="{828B0288-760A-7141-8D9B-7C726221B464}"/>
              </a:ext>
            </a:extLst>
          </p:cNvPr>
          <p:cNvSpPr>
            <a:spLocks/>
          </p:cNvSpPr>
          <p:nvPr/>
        </p:nvSpPr>
        <p:spPr bwMode="auto">
          <a:xfrm>
            <a:off x="8120063" y="655478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150FB36-BF56-2D4C-A78A-4C0F6FA2D2E4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92" name="ZoneTexte 2">
            <a:extLst>
              <a:ext uri="{FF2B5EF4-FFF2-40B4-BE49-F238E27FC236}">
                <a16:creationId xmlns:a16="http://schemas.microsoft.com/office/drawing/2014/main" id="{154B8C58-9C1E-DA4A-B36F-290E3F86C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003425"/>
            <a:ext cx="3449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dirty="0">
                <a:latin typeface="Century Gothic" panose="020B0502020202020204" pitchFamily="34" charset="0"/>
              </a:rPr>
              <a:t>1</a:t>
            </a:r>
            <a:r>
              <a:rPr lang="fr-CA" altLang="fr-FR" baseline="30000" dirty="0">
                <a:latin typeface="Century Gothic" panose="020B0502020202020204" pitchFamily="34" charset="0"/>
              </a:rPr>
              <a:t>er</a:t>
            </a:r>
            <a:r>
              <a:rPr lang="fr-CA" altLang="fr-FR" dirty="0">
                <a:latin typeface="Century Gothic" panose="020B0502020202020204" pitchFamily="34" charset="0"/>
              </a:rPr>
              <a:t> janvier 2019 achat immeuble de 5 m $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78A9679-06D6-BC4E-934D-460C06FB03CA}"/>
              </a:ext>
            </a:extLst>
          </p:cNvPr>
          <p:cNvSpPr txBox="1">
            <a:spLocks noChangeArrowheads="1"/>
          </p:cNvSpPr>
          <p:nvPr/>
        </p:nvSpPr>
        <p:spPr>
          <a:xfrm>
            <a:off x="1686818" y="635320"/>
            <a:ext cx="6697663" cy="8947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CA" altLang="fr-FR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Exemple de report d’impôt au décès</a:t>
            </a:r>
            <a:br>
              <a:rPr lang="fr-CA" altLang="fr-FR" sz="24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</a:br>
            <a:endParaRPr lang="fr-CA" altLang="fr-FR" sz="2400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C1B9D8A-DFC6-B94E-B8C0-EFA93D754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tx1"/>
                </a:solidFill>
                <a:latin typeface="+mn-lt"/>
              </a:rPr>
              <a:t>Les fiducies – Les acteurs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6AE2B8D-71DE-6746-891B-8840F233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Le concept</a:t>
            </a:r>
          </a:p>
        </p:txBody>
      </p:sp>
      <p:sp>
        <p:nvSpPr>
          <p:cNvPr id="17411" name="Espace réservé du pied de page 4">
            <a:extLst>
              <a:ext uri="{FF2B5EF4-FFF2-40B4-BE49-F238E27FC236}">
                <a16:creationId xmlns:a16="http://schemas.microsoft.com/office/drawing/2014/main" id="{2E4E6721-9CFC-0D4D-9367-DA7067DF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xtraire 5">
            <a:extLst>
              <a:ext uri="{FF2B5EF4-FFF2-40B4-BE49-F238E27FC236}">
                <a16:creationId xmlns:a16="http://schemas.microsoft.com/office/drawing/2014/main" id="{A4B852F9-194D-0742-81C8-7AC865263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81300"/>
            <a:ext cx="2592388" cy="1727200"/>
          </a:xfrm>
          <a:prstGeom prst="flowChartExtract">
            <a:avLst/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>
                <a:solidFill>
                  <a:schemeClr val="lt1"/>
                </a:solidFill>
                <a:latin typeface="+mn-lt"/>
                <a:ea typeface="+mn-ea"/>
              </a:rPr>
              <a:t>Fiducie</a:t>
            </a:r>
          </a:p>
        </p:txBody>
      </p:sp>
      <p:sp>
        <p:nvSpPr>
          <p:cNvPr id="7" name="Connecteur 6">
            <a:extLst>
              <a:ext uri="{FF2B5EF4-FFF2-40B4-BE49-F238E27FC236}">
                <a16:creationId xmlns:a16="http://schemas.microsoft.com/office/drawing/2014/main" id="{1B5DDBDA-1335-B74A-8CD1-91051FED0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57788"/>
            <a:ext cx="1079500" cy="966787"/>
          </a:xfrm>
          <a:prstGeom prst="flowChartConnector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Enfant </a:t>
            </a:r>
          </a:p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9" name="Processus 8">
            <a:extLst>
              <a:ext uri="{FF2B5EF4-FFF2-40B4-BE49-F238E27FC236}">
                <a16:creationId xmlns:a16="http://schemas.microsoft.com/office/drawing/2014/main" id="{0E79516B-921A-E94D-ABE0-D0386A64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84538"/>
            <a:ext cx="865188" cy="865187"/>
          </a:xfrm>
          <a:prstGeom prst="flowChartProcess">
            <a:avLst/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Monsieur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Frère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Fiscaliste</a:t>
            </a:r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02D82D90-D98F-FD4C-9846-3BF44CBCA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89138"/>
            <a:ext cx="1584325" cy="13684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Monsieur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6CD3122-62D9-644E-AB3E-D3F4D0F8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157788"/>
            <a:ext cx="1008063" cy="966787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Enfant </a:t>
            </a:r>
          </a:p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6B4FCF4-F249-4E45-873F-FB024CC6B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157788"/>
            <a:ext cx="1079500" cy="966787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8F29FDF-55E8-B34B-A30A-B194139B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084763"/>
            <a:ext cx="1152525" cy="1039812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Monsieur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E6CA1E0-15FA-5541-A2D5-628530E9D4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4525" y="4508500"/>
            <a:ext cx="792163" cy="7207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59BA6D7-9E09-0345-8976-ABEC437308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4508500"/>
            <a:ext cx="504825" cy="6492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06F0237-9090-7B4D-AB4C-3B1D55810C14}"/>
              </a:ext>
            </a:extLst>
          </p:cNvPr>
          <p:cNvCxnSpPr>
            <a:cxnSpLocks noChangeShapeType="1"/>
            <a:endCxn id="13" idx="0"/>
          </p:cNvCxnSpPr>
          <p:nvPr/>
        </p:nvCxnSpPr>
        <p:spPr bwMode="auto">
          <a:xfrm>
            <a:off x="3779838" y="4508500"/>
            <a:ext cx="144462" cy="6492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816A863-6682-CB4E-BC61-8D16E30664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4438" y="4508500"/>
            <a:ext cx="719137" cy="7207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lèche vers la droite 32">
            <a:extLst>
              <a:ext uri="{FF2B5EF4-FFF2-40B4-BE49-F238E27FC236}">
                <a16:creationId xmlns:a16="http://schemas.microsoft.com/office/drawing/2014/main" id="{B047BBAB-DB91-9A4D-A9EA-B3C13BE5E5FD}"/>
              </a:ext>
            </a:extLst>
          </p:cNvPr>
          <p:cNvSpPr>
            <a:spLocks noChangeArrowheads="1"/>
          </p:cNvSpPr>
          <p:nvPr/>
        </p:nvSpPr>
        <p:spPr bwMode="auto">
          <a:xfrm rot="2072029">
            <a:off x="1614488" y="3267075"/>
            <a:ext cx="1895475" cy="5715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Transfert de biens</a:t>
            </a:r>
          </a:p>
        </p:txBody>
      </p:sp>
      <p:sp>
        <p:nvSpPr>
          <p:cNvPr id="35" name="Flèche vers la gauche 34">
            <a:extLst>
              <a:ext uri="{FF2B5EF4-FFF2-40B4-BE49-F238E27FC236}">
                <a16:creationId xmlns:a16="http://schemas.microsoft.com/office/drawing/2014/main" id="{00857E23-A1C2-8341-9848-945A2624E2C7}"/>
              </a:ext>
            </a:extLst>
          </p:cNvPr>
          <p:cNvSpPr>
            <a:spLocks noChangeArrowheads="1"/>
          </p:cNvSpPr>
          <p:nvPr/>
        </p:nvSpPr>
        <p:spPr bwMode="auto">
          <a:xfrm rot="-2487074">
            <a:off x="6726238" y="2505075"/>
            <a:ext cx="1301750" cy="473075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Fiduciaires</a:t>
            </a:r>
          </a:p>
        </p:txBody>
      </p:sp>
      <p:sp>
        <p:nvSpPr>
          <p:cNvPr id="37" name="Flèche vers la gauche 36">
            <a:extLst>
              <a:ext uri="{FF2B5EF4-FFF2-40B4-BE49-F238E27FC236}">
                <a16:creationId xmlns:a16="http://schemas.microsoft.com/office/drawing/2014/main" id="{04666F4A-F23A-714B-8447-AA0627CB2F2C}"/>
              </a:ext>
            </a:extLst>
          </p:cNvPr>
          <p:cNvSpPr>
            <a:spLocks noChangeArrowheads="1"/>
          </p:cNvSpPr>
          <p:nvPr/>
        </p:nvSpPr>
        <p:spPr bwMode="auto">
          <a:xfrm rot="-2442863">
            <a:off x="7461250" y="4803775"/>
            <a:ext cx="1201738" cy="471488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3849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Bénéficiaires</a:t>
            </a:r>
          </a:p>
        </p:txBody>
      </p:sp>
      <p:sp>
        <p:nvSpPr>
          <p:cNvPr id="38" name="Flèche vers la gauche 37">
            <a:extLst>
              <a:ext uri="{FF2B5EF4-FFF2-40B4-BE49-F238E27FC236}">
                <a16:creationId xmlns:a16="http://schemas.microsoft.com/office/drawing/2014/main" id="{036A30C9-D0FC-7E47-A9F6-1EC9D1742A00}"/>
              </a:ext>
            </a:extLst>
          </p:cNvPr>
          <p:cNvSpPr>
            <a:spLocks noChangeArrowheads="1"/>
          </p:cNvSpPr>
          <p:nvPr/>
        </p:nvSpPr>
        <p:spPr bwMode="auto">
          <a:xfrm rot="-1136157">
            <a:off x="1879600" y="2027238"/>
            <a:ext cx="1201738" cy="47148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Auteur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D9B0EF-B226-9E43-A93A-28E04615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429000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</a:t>
            </a:r>
            <a:r>
              <a:rPr lang="fr-CA" altLang="fr-CA" sz="1400">
                <a:latin typeface="Gill Sans MT" panose="020B0502020104020203" pitchFamily="34" charset="77"/>
              </a:rPr>
              <a:t>’</a:t>
            </a:r>
            <a:r>
              <a:rPr lang="fr-CA" altLang="fr-FR" sz="1400">
                <a:latin typeface="Gill Sans MT" panose="020B0502020104020203" pitchFamily="34" charset="77"/>
              </a:rPr>
              <a:t>acte de fiducie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F461D594-0569-F14C-AB04-463810824989}"/>
              </a:ext>
            </a:extLst>
          </p:cNvPr>
          <p:cNvSpPr/>
          <p:nvPr/>
        </p:nvSpPr>
        <p:spPr>
          <a:xfrm>
            <a:off x="8062913" y="3236913"/>
            <a:ext cx="304800" cy="82391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17429" name="Espace réservé du numéro de diapositive 4">
            <a:extLst>
              <a:ext uri="{FF2B5EF4-FFF2-40B4-BE49-F238E27FC236}">
                <a16:creationId xmlns:a16="http://schemas.microsoft.com/office/drawing/2014/main" id="{79A22391-4A40-2744-A9C1-5836BAD1B23D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409CA15-DFC7-504C-B29E-8543EAE6DFEB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33" grpId="0" animBg="1"/>
      <p:bldP spid="35" grpId="0" animBg="1"/>
      <p:bldP spid="37" grpId="0" animBg="1"/>
      <p:bldP spid="38" grpId="0" animBg="1"/>
      <p:bldP spid="2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numéro de diapositive 4">
            <a:extLst>
              <a:ext uri="{FF2B5EF4-FFF2-40B4-BE49-F238E27FC236}">
                <a16:creationId xmlns:a16="http://schemas.microsoft.com/office/drawing/2014/main" id="{54E87DE8-9C77-534B-85F8-31F58FECFA2D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419BE61-785B-F64E-A4BA-A646AC25D247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D5922897-1F03-CF4E-9B23-42497E2F7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3888" y="180975"/>
            <a:ext cx="5867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altLang="x-none" sz="2300" cap="none" dirty="0">
                <a:solidFill>
                  <a:schemeClr val="tx1"/>
                </a:solidFill>
                <a:latin typeface="Century Gothic" charset="0"/>
                <a:ea typeface="ＭＳ Ｐゴシック" charset="-128"/>
              </a:rPr>
              <a:t>Report d’impôt au décès (suite)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50AFE7-3A34-6C4B-A389-678C7D63CD3D}"/>
              </a:ext>
            </a:extLst>
          </p:cNvPr>
          <p:cNvSpPr txBox="1"/>
          <p:nvPr/>
        </p:nvSpPr>
        <p:spPr>
          <a:xfrm>
            <a:off x="222250" y="523875"/>
            <a:ext cx="8353425" cy="7478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CA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CA" dirty="0">
                <a:latin typeface="Century Gothic" panose="020B0502020202020204" pitchFamily="34" charset="0"/>
              </a:rPr>
              <a:t>Les hypothèses</a:t>
            </a:r>
          </a:p>
          <a:p>
            <a:pPr>
              <a:defRPr/>
            </a:pPr>
            <a:endParaRPr lang="fr-CA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Century Gothic" panose="020B0502020202020204" pitchFamily="34" charset="0"/>
              </a:rPr>
              <a:t>Espérance de vie pour tous = 90 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Century Gothic" panose="020B0502020202020204" pitchFamily="34" charset="0"/>
              </a:rPr>
              <a:t>Rendement immobilier = 5 %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Century Gothic" panose="020B0502020202020204" pitchFamily="34" charset="0"/>
              </a:rPr>
              <a:t>Utiliser un taux d’impôt de 50 %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CA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CA" dirty="0">
                <a:latin typeface="Century Gothic" panose="020B0502020202020204" pitchFamily="34" charset="0"/>
              </a:rPr>
              <a:t>La demande</a:t>
            </a:r>
          </a:p>
          <a:p>
            <a:pPr>
              <a:defRPr/>
            </a:pPr>
            <a:endParaRPr lang="fr-CA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Century Gothic" panose="020B0502020202020204" pitchFamily="34" charset="0"/>
              </a:rPr>
              <a:t>Comparer l’impôt à payer au décès des parents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Century Gothic" panose="020B0502020202020204" pitchFamily="34" charset="0"/>
              </a:rPr>
              <a:t>Scénario 1 Monsieur garde l’immeuble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Century Gothic" panose="020B0502020202020204" pitchFamily="34" charset="0"/>
              </a:rPr>
              <a:t>Scénario 2 Monsieur transfère l’immeuble à la fiducie qui remet le bien à la conjointe </a:t>
            </a:r>
            <a:r>
              <a:rPr lang="fr-CA" b="1" dirty="0">
                <a:latin typeface="Century Gothic" panose="020B0502020202020204" pitchFamily="34" charset="0"/>
              </a:rPr>
              <a:t>après 15 ans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CA" dirty="0">
                <a:latin typeface="Century Gothic" panose="020B0502020202020204" pitchFamily="34" charset="0"/>
              </a:rPr>
              <a:t>Scénario 3 Monsieur transfère l’immeuble à la fiducie qui remet le bien à sa fille </a:t>
            </a:r>
            <a:r>
              <a:rPr lang="fr-CA" b="1" dirty="0">
                <a:latin typeface="Century Gothic" panose="020B0502020202020204" pitchFamily="34" charset="0"/>
              </a:rPr>
              <a:t>après 15 ans </a:t>
            </a:r>
            <a:r>
              <a:rPr lang="fr-CA" dirty="0">
                <a:latin typeface="Century Gothic" panose="020B0502020202020204" pitchFamily="34" charset="0"/>
              </a:rPr>
              <a:t>(elle n’aura pas de conjoint)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fr-CA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fr-CA" dirty="0"/>
          </a:p>
          <a:p>
            <a:pPr>
              <a:defRPr/>
            </a:pPr>
            <a:endParaRPr lang="fr-CA" dirty="0"/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5070A-2783-C244-9287-9E0963E8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60350"/>
            <a:ext cx="7778750" cy="1187450"/>
          </a:xfrm>
        </p:spPr>
        <p:txBody>
          <a:bodyPr/>
          <a:lstStyle/>
          <a:p>
            <a:pPr>
              <a:defRPr/>
            </a:pPr>
            <a:r>
              <a:rPr lang="fr-CA" dirty="0"/>
              <a:t>Scénario 1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358AE2C7-1893-EF4C-BFD4-00D519EEF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54072"/>
              </p:ext>
            </p:extLst>
          </p:nvPr>
        </p:nvGraphicFramePr>
        <p:xfrm>
          <a:off x="895350" y="2133600"/>
          <a:ext cx="8141146" cy="206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2586">
                  <a:extLst>
                    <a:ext uri="{9D8B030D-6E8A-4147-A177-3AD203B41FA5}">
                      <a16:colId xmlns:a16="http://schemas.microsoft.com/office/drawing/2014/main" val="1463274585"/>
                    </a:ext>
                  </a:extLst>
                </a:gridCol>
                <a:gridCol w="2358560">
                  <a:extLst>
                    <a:ext uri="{9D8B030D-6E8A-4147-A177-3AD203B41FA5}">
                      <a16:colId xmlns:a16="http://schemas.microsoft.com/office/drawing/2014/main" val="1539226776"/>
                    </a:ext>
                  </a:extLst>
                </a:gridCol>
              </a:tblGrid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PD (VA = 5M, I = 5 %,  N = 25)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16 931 775 $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201798809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PBR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5 000 000 $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3807409264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GK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11 931 775 $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678045158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endParaRPr lang="fr-CA" sz="1800" dirty="0"/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endParaRPr lang="fr-CA" sz="1800"/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116050469"/>
                  </a:ext>
                </a:extLst>
              </a:tr>
              <a:tr h="579102">
                <a:tc>
                  <a:txBody>
                    <a:bodyPr/>
                    <a:lstStyle/>
                    <a:p>
                      <a:r>
                        <a:rPr lang="fr-CA" sz="1800" dirty="0"/>
                        <a:t>Impôt (25 % car c’est un gain en capital)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3200" dirty="0"/>
                        <a:t>2 982 944 $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1736937332"/>
                  </a:ext>
                </a:extLst>
              </a:tr>
            </a:tbl>
          </a:graphicData>
        </a:graphic>
      </p:graphicFrame>
      <p:sp>
        <p:nvSpPr>
          <p:cNvPr id="49174" name="Espace réservé du pied de page 4">
            <a:extLst>
              <a:ext uri="{FF2B5EF4-FFF2-40B4-BE49-F238E27FC236}">
                <a16:creationId xmlns:a16="http://schemas.microsoft.com/office/drawing/2014/main" id="{9A2DEF64-8611-AF42-91A7-CBBCBFE9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8138" y="642143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9175" name="Espace réservé du numéro de diapositive 4">
            <a:extLst>
              <a:ext uri="{FF2B5EF4-FFF2-40B4-BE49-F238E27FC236}">
                <a16:creationId xmlns:a16="http://schemas.microsoft.com/office/drawing/2014/main" id="{4B91642D-2B35-AD49-9FD3-871BAC0C5D39}"/>
              </a:ext>
            </a:extLst>
          </p:cNvPr>
          <p:cNvSpPr>
            <a:spLocks/>
          </p:cNvSpPr>
          <p:nvPr/>
        </p:nvSpPr>
        <p:spPr bwMode="auto">
          <a:xfrm>
            <a:off x="8120063" y="655478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8802114-5A11-1C49-9823-67081B9FE7DE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64BFE50-680C-004B-B2D5-4A30F85F70DE}"/>
              </a:ext>
            </a:extLst>
          </p:cNvPr>
          <p:cNvSpPr/>
          <p:nvPr/>
        </p:nvSpPr>
        <p:spPr>
          <a:xfrm>
            <a:off x="5981527" y="4397180"/>
            <a:ext cx="2138536" cy="2138536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/>
              <a:t>Disons 3 M $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B383E5-915C-1B41-85FF-72F87E2ED742}"/>
              </a:ext>
            </a:extLst>
          </p:cNvPr>
          <p:cNvSpPr/>
          <p:nvPr/>
        </p:nvSpPr>
        <p:spPr>
          <a:xfrm>
            <a:off x="6588224" y="116632"/>
            <a:ext cx="1896964" cy="18941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>
                <a:ln>
                  <a:solidFill>
                    <a:srgbClr val="C00000"/>
                  </a:solidFill>
                </a:ln>
              </a:rPr>
              <a:t>Dans 25 ans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5070A-2783-C244-9287-9E0963E8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60350"/>
            <a:ext cx="7778750" cy="1187450"/>
          </a:xfrm>
        </p:spPr>
        <p:txBody>
          <a:bodyPr/>
          <a:lstStyle/>
          <a:p>
            <a:pPr>
              <a:defRPr/>
            </a:pPr>
            <a:r>
              <a:rPr lang="fr-CA" dirty="0"/>
              <a:t>Scénario 2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358AE2C7-1893-EF4C-BFD4-00D519EEF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597198"/>
              </p:ext>
            </p:extLst>
          </p:nvPr>
        </p:nvGraphicFramePr>
        <p:xfrm>
          <a:off x="895350" y="2133600"/>
          <a:ext cx="8141146" cy="206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2586">
                  <a:extLst>
                    <a:ext uri="{9D8B030D-6E8A-4147-A177-3AD203B41FA5}">
                      <a16:colId xmlns:a16="http://schemas.microsoft.com/office/drawing/2014/main" val="1463274585"/>
                    </a:ext>
                  </a:extLst>
                </a:gridCol>
                <a:gridCol w="2358560">
                  <a:extLst>
                    <a:ext uri="{9D8B030D-6E8A-4147-A177-3AD203B41FA5}">
                      <a16:colId xmlns:a16="http://schemas.microsoft.com/office/drawing/2014/main" val="1539226776"/>
                    </a:ext>
                  </a:extLst>
                </a:gridCol>
              </a:tblGrid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PD (VA = 5M, I = 5 %,  N = 25)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16 931 775 $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201798809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PBR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5 000 000 $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3807409264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GK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11 931 775 $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678045158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endParaRPr lang="fr-CA" sz="1800" dirty="0"/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endParaRPr lang="fr-CA" sz="1800"/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116050469"/>
                  </a:ext>
                </a:extLst>
              </a:tr>
              <a:tr h="579102">
                <a:tc>
                  <a:txBody>
                    <a:bodyPr/>
                    <a:lstStyle/>
                    <a:p>
                      <a:r>
                        <a:rPr lang="fr-CA" sz="1800" dirty="0"/>
                        <a:t>Impôt (25 % car c’est un gain en capital)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3200" dirty="0"/>
                        <a:t>2 982 944 $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1736937332"/>
                  </a:ext>
                </a:extLst>
              </a:tr>
            </a:tbl>
          </a:graphicData>
        </a:graphic>
      </p:graphicFrame>
      <p:sp>
        <p:nvSpPr>
          <p:cNvPr id="50198" name="Espace réservé du pied de page 4">
            <a:extLst>
              <a:ext uri="{FF2B5EF4-FFF2-40B4-BE49-F238E27FC236}">
                <a16:creationId xmlns:a16="http://schemas.microsoft.com/office/drawing/2014/main" id="{D2CE79CD-EC76-F146-B30D-0E55A440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8138" y="642143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0199" name="Espace réservé du numéro de diapositive 4">
            <a:extLst>
              <a:ext uri="{FF2B5EF4-FFF2-40B4-BE49-F238E27FC236}">
                <a16:creationId xmlns:a16="http://schemas.microsoft.com/office/drawing/2014/main" id="{A4402237-0B88-954C-A2FB-18D8E52D9FB5}"/>
              </a:ext>
            </a:extLst>
          </p:cNvPr>
          <p:cNvSpPr>
            <a:spLocks/>
          </p:cNvSpPr>
          <p:nvPr/>
        </p:nvSpPr>
        <p:spPr bwMode="auto">
          <a:xfrm>
            <a:off x="8120063" y="655478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91B1D5A-90D6-5049-A396-579F9854F084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2C20B39-41AD-F34D-90B4-252428E22185}"/>
              </a:ext>
            </a:extLst>
          </p:cNvPr>
          <p:cNvSpPr/>
          <p:nvPr/>
        </p:nvSpPr>
        <p:spPr>
          <a:xfrm>
            <a:off x="3765849" y="4397180"/>
            <a:ext cx="2138536" cy="2138536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/>
              <a:t>Disons 3 M $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7C88A6-937A-AB40-B88D-219D121263B7}"/>
              </a:ext>
            </a:extLst>
          </p:cNvPr>
          <p:cNvSpPr/>
          <p:nvPr/>
        </p:nvSpPr>
        <p:spPr>
          <a:xfrm>
            <a:off x="6588224" y="116632"/>
            <a:ext cx="1896964" cy="18941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>
                <a:ln>
                  <a:solidFill>
                    <a:srgbClr val="C00000"/>
                  </a:solidFill>
                </a:ln>
              </a:rPr>
              <a:t>Dans 25 ans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5070A-2783-C244-9287-9E0963E8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60350"/>
            <a:ext cx="7778750" cy="1187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/>
              <a:t>Scénario 3</a:t>
            </a:r>
            <a:br>
              <a:rPr lang="fr-CA" dirty="0"/>
            </a:br>
            <a:r>
              <a:rPr lang="fr-CA" dirty="0"/>
              <a:t>Dans 25 ans (au moment du décès des parents)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358AE2C7-1893-EF4C-BFD4-00D519EEF7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5350" y="2133600"/>
          <a:ext cx="7710488" cy="206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693">
                  <a:extLst>
                    <a:ext uri="{9D8B030D-6E8A-4147-A177-3AD203B41FA5}">
                      <a16:colId xmlns:a16="http://schemas.microsoft.com/office/drawing/2014/main" val="1463274585"/>
                    </a:ext>
                  </a:extLst>
                </a:gridCol>
                <a:gridCol w="2233795">
                  <a:extLst>
                    <a:ext uri="{9D8B030D-6E8A-4147-A177-3AD203B41FA5}">
                      <a16:colId xmlns:a16="http://schemas.microsoft.com/office/drawing/2014/main" val="1539226776"/>
                    </a:ext>
                  </a:extLst>
                </a:gridCol>
              </a:tblGrid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PD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Aucune disposition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201798809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PBR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5 000 000 $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3807409264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r>
                        <a:rPr lang="fr-CA" sz="1800" dirty="0"/>
                        <a:t>GK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s/o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678045158"/>
                  </a:ext>
                </a:extLst>
              </a:tr>
              <a:tr h="370765">
                <a:tc>
                  <a:txBody>
                    <a:bodyPr/>
                    <a:lstStyle/>
                    <a:p>
                      <a:endParaRPr lang="fr-CA" sz="1800" dirty="0"/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endParaRPr lang="fr-CA" sz="1800"/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116050469"/>
                  </a:ext>
                </a:extLst>
              </a:tr>
              <a:tr h="579102">
                <a:tc>
                  <a:txBody>
                    <a:bodyPr/>
                    <a:lstStyle/>
                    <a:p>
                      <a:r>
                        <a:rPr lang="fr-CA" sz="1800" dirty="0"/>
                        <a:t>Impôt (25 % car c’est un gain en capital)</a:t>
                      </a: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3200" dirty="0"/>
                        <a:t>0 $</a:t>
                      </a:r>
                    </a:p>
                  </a:txBody>
                  <a:tcPr marL="91446" marR="91446" marT="45711" marB="45711"/>
                </a:tc>
                <a:extLst>
                  <a:ext uri="{0D108BD9-81ED-4DB2-BD59-A6C34878D82A}">
                    <a16:rowId xmlns:a16="http://schemas.microsoft.com/office/drawing/2014/main" val="1736937332"/>
                  </a:ext>
                </a:extLst>
              </a:tr>
            </a:tbl>
          </a:graphicData>
        </a:graphic>
      </p:graphicFrame>
      <p:sp>
        <p:nvSpPr>
          <p:cNvPr id="51222" name="Espace réservé du pied de page 4">
            <a:extLst>
              <a:ext uri="{FF2B5EF4-FFF2-40B4-BE49-F238E27FC236}">
                <a16:creationId xmlns:a16="http://schemas.microsoft.com/office/drawing/2014/main" id="{0E50AD7D-C673-6843-BFB7-EDB90B2E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8138" y="642143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23" name="Espace réservé du numéro de diapositive 4">
            <a:extLst>
              <a:ext uri="{FF2B5EF4-FFF2-40B4-BE49-F238E27FC236}">
                <a16:creationId xmlns:a16="http://schemas.microsoft.com/office/drawing/2014/main" id="{8DBED293-65D4-1B43-B1DC-91C827217DB8}"/>
              </a:ext>
            </a:extLst>
          </p:cNvPr>
          <p:cNvSpPr>
            <a:spLocks/>
          </p:cNvSpPr>
          <p:nvPr/>
        </p:nvSpPr>
        <p:spPr bwMode="auto">
          <a:xfrm>
            <a:off x="8120063" y="655478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36D8979-CD6D-6D4B-B3BC-358F39A23B79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9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5070A-2783-C244-9287-9E0963E8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60350"/>
            <a:ext cx="7778750" cy="10084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/>
              <a:t>Scénario 3 vs scénario 1</a:t>
            </a:r>
            <a:br>
              <a:rPr lang="fr-CA" dirty="0"/>
            </a:br>
            <a:r>
              <a:rPr lang="fr-CA" dirty="0"/>
              <a:t>Ça vaut combien ?</a:t>
            </a:r>
            <a:br>
              <a:rPr lang="fr-CA" dirty="0"/>
            </a:br>
            <a:endParaRPr lang="fr-CA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358AE2C7-1893-EF4C-BFD4-00D519EEF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480271"/>
              </p:ext>
            </p:extLst>
          </p:nvPr>
        </p:nvGraphicFramePr>
        <p:xfrm>
          <a:off x="536632" y="1553625"/>
          <a:ext cx="8359662" cy="224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63">
                  <a:extLst>
                    <a:ext uri="{9D8B030D-6E8A-4147-A177-3AD203B41FA5}">
                      <a16:colId xmlns:a16="http://schemas.microsoft.com/office/drawing/2014/main" val="1463274585"/>
                    </a:ext>
                  </a:extLst>
                </a:gridCol>
                <a:gridCol w="2423199">
                  <a:extLst>
                    <a:ext uri="{9D8B030D-6E8A-4147-A177-3AD203B41FA5}">
                      <a16:colId xmlns:a16="http://schemas.microsoft.com/office/drawing/2014/main" val="1539226776"/>
                    </a:ext>
                  </a:extLst>
                </a:gridCol>
              </a:tblGrid>
              <a:tr h="402203">
                <a:tc>
                  <a:txBody>
                    <a:bodyPr/>
                    <a:lstStyle/>
                    <a:p>
                      <a:r>
                        <a:rPr lang="fr-CA" sz="1900" dirty="0"/>
                        <a:t>Impôt non exigible au décès des parents</a:t>
                      </a:r>
                    </a:p>
                  </a:txBody>
                  <a:tcPr marL="99199" marR="99199" marT="49587" marB="49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900" dirty="0"/>
                        <a:t>3 M $</a:t>
                      </a:r>
                    </a:p>
                  </a:txBody>
                  <a:tcPr marL="99199" marR="99199" marT="49587" marB="49587"/>
                </a:tc>
                <a:extLst>
                  <a:ext uri="{0D108BD9-81ED-4DB2-BD59-A6C34878D82A}">
                    <a16:rowId xmlns:a16="http://schemas.microsoft.com/office/drawing/2014/main" val="201798809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r>
                        <a:rPr lang="fr-CA" sz="1900" dirty="0"/>
                        <a:t>Âge de leur fille au décès des parents (30 +25)</a:t>
                      </a:r>
                    </a:p>
                  </a:txBody>
                  <a:tcPr marL="99199" marR="99199" marT="49587" marB="49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900" dirty="0"/>
                        <a:t>55 ans</a:t>
                      </a:r>
                    </a:p>
                  </a:txBody>
                  <a:tcPr marL="99199" marR="99199" marT="49587" marB="49587"/>
                </a:tc>
                <a:extLst>
                  <a:ext uri="{0D108BD9-81ED-4DB2-BD59-A6C34878D82A}">
                    <a16:rowId xmlns:a16="http://schemas.microsoft.com/office/drawing/2014/main" val="3807409264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r>
                        <a:rPr lang="fr-CA" sz="1900" dirty="0"/>
                        <a:t>Âge du décès de la fille</a:t>
                      </a:r>
                    </a:p>
                  </a:txBody>
                  <a:tcPr marL="99199" marR="99199" marT="49587" marB="49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900" dirty="0"/>
                        <a:t>90 ans</a:t>
                      </a:r>
                    </a:p>
                  </a:txBody>
                  <a:tcPr marL="99199" marR="99199" marT="49587" marB="49587"/>
                </a:tc>
                <a:extLst>
                  <a:ext uri="{0D108BD9-81ED-4DB2-BD59-A6C34878D82A}">
                    <a16:rowId xmlns:a16="http://schemas.microsoft.com/office/drawing/2014/main" val="678045158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endParaRPr lang="fr-CA" sz="1900" dirty="0"/>
                    </a:p>
                  </a:txBody>
                  <a:tcPr marL="99199" marR="99199" marT="49587" marB="49587"/>
                </a:tc>
                <a:tc>
                  <a:txBody>
                    <a:bodyPr/>
                    <a:lstStyle/>
                    <a:p>
                      <a:endParaRPr lang="fr-CA" sz="1900"/>
                    </a:p>
                  </a:txBody>
                  <a:tcPr marL="99199" marR="99199" marT="49587" marB="49587"/>
                </a:tc>
                <a:extLst>
                  <a:ext uri="{0D108BD9-81ED-4DB2-BD59-A6C34878D82A}">
                    <a16:rowId xmlns:a16="http://schemas.microsoft.com/office/drawing/2014/main" val="116050469"/>
                  </a:ext>
                </a:extLst>
              </a:tr>
              <a:tr h="630363">
                <a:tc>
                  <a:txBody>
                    <a:bodyPr/>
                    <a:lstStyle/>
                    <a:p>
                      <a:r>
                        <a:rPr lang="fr-CA" sz="1900" dirty="0"/>
                        <a:t>Enrichissement (12 M – 3 M = 9 M)</a:t>
                      </a:r>
                    </a:p>
                  </a:txBody>
                  <a:tcPr marL="99199" marR="99199" marT="49587" marB="49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3500" dirty="0"/>
                        <a:t>9 M $</a:t>
                      </a:r>
                    </a:p>
                  </a:txBody>
                  <a:tcPr marL="99199" marR="99199" marT="49587" marB="49587"/>
                </a:tc>
                <a:extLst>
                  <a:ext uri="{0D108BD9-81ED-4DB2-BD59-A6C34878D82A}">
                    <a16:rowId xmlns:a16="http://schemas.microsoft.com/office/drawing/2014/main" val="1736937332"/>
                  </a:ext>
                </a:extLst>
              </a:tr>
            </a:tbl>
          </a:graphicData>
        </a:graphic>
      </p:graphicFrame>
      <p:sp>
        <p:nvSpPr>
          <p:cNvPr id="51222" name="Espace réservé du pied de page 4">
            <a:extLst>
              <a:ext uri="{FF2B5EF4-FFF2-40B4-BE49-F238E27FC236}">
                <a16:creationId xmlns:a16="http://schemas.microsoft.com/office/drawing/2014/main" id="{0E50AD7D-C673-6843-BFB7-EDB90B2E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38138" y="642143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23" name="Espace réservé du numéro de diapositive 4">
            <a:extLst>
              <a:ext uri="{FF2B5EF4-FFF2-40B4-BE49-F238E27FC236}">
                <a16:creationId xmlns:a16="http://schemas.microsoft.com/office/drawing/2014/main" id="{8DBED293-65D4-1B43-B1DC-91C827217DB8}"/>
              </a:ext>
            </a:extLst>
          </p:cNvPr>
          <p:cNvSpPr>
            <a:spLocks/>
          </p:cNvSpPr>
          <p:nvPr/>
        </p:nvSpPr>
        <p:spPr bwMode="auto">
          <a:xfrm>
            <a:off x="8120063" y="655478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36D8979-CD6D-6D4B-B3BC-358F39A23B79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9DCB07D-E8E3-394B-AE45-1DB205413E74}"/>
              </a:ext>
            </a:extLst>
          </p:cNvPr>
          <p:cNvSpPr/>
          <p:nvPr/>
        </p:nvSpPr>
        <p:spPr>
          <a:xfrm>
            <a:off x="2888519" y="4151313"/>
            <a:ext cx="2520950" cy="263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La disposition et l’impôt à payer aura lieu dans 35 ans</a:t>
            </a:r>
          </a:p>
          <a:p>
            <a:pPr algn="ctr">
              <a:defRPr/>
            </a:pPr>
            <a:endParaRPr lang="fr-CA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E56F7B6-305B-5546-A31C-4F9644AB7C8D}"/>
              </a:ext>
            </a:extLst>
          </p:cNvPr>
          <p:cNvSpPr/>
          <p:nvPr/>
        </p:nvSpPr>
        <p:spPr>
          <a:xfrm>
            <a:off x="179512" y="4222750"/>
            <a:ext cx="2519363" cy="263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Ça vaut combien ?</a:t>
            </a:r>
          </a:p>
          <a:p>
            <a:pPr algn="ctr">
              <a:defRPr/>
            </a:pPr>
            <a:r>
              <a:rPr lang="fr-CA" dirty="0"/>
              <a:t> 3 M $ placé à 4 %, pendant 35 ans</a:t>
            </a:r>
          </a:p>
          <a:p>
            <a:pPr algn="ctr">
              <a:defRPr/>
            </a:pPr>
            <a:endParaRPr lang="fr-CA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209F8D5-DDFC-E24B-8A7E-7BB13F5CC3DD}"/>
              </a:ext>
            </a:extLst>
          </p:cNvPr>
          <p:cNvSpPr/>
          <p:nvPr/>
        </p:nvSpPr>
        <p:spPr>
          <a:xfrm>
            <a:off x="5533523" y="3932258"/>
            <a:ext cx="2886738" cy="2987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11 838 270 $</a:t>
            </a:r>
          </a:p>
          <a:p>
            <a:pPr algn="ctr">
              <a:defRPr/>
            </a:pPr>
            <a:endParaRPr lang="fr-CA" dirty="0"/>
          </a:p>
          <a:p>
            <a:pPr algn="ctr">
              <a:defRPr/>
            </a:pPr>
            <a:r>
              <a:rPr lang="fr-CA" dirty="0"/>
              <a:t>Disons 12 M $</a:t>
            </a:r>
          </a:p>
          <a:p>
            <a:pPr algn="ctr"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0B454B2-F853-1043-8D9B-E98012B0F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5867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fr-FR" sz="2300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Mini-cas Fractionnement </a:t>
            </a:r>
            <a:r>
              <a:rPr lang="fr-CA" altLang="fr-FR" sz="23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du revenu</a:t>
            </a:r>
            <a:endParaRPr lang="fr-CA" altLang="fr-FR" sz="2300" dirty="0">
              <a:solidFill>
                <a:schemeClr val="tx1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Espace réservé du pied de page 4">
            <a:extLst>
              <a:ext uri="{FF2B5EF4-FFF2-40B4-BE49-F238E27FC236}">
                <a16:creationId xmlns:a16="http://schemas.microsoft.com/office/drawing/2014/main" id="{CDDAFD01-8AF0-404E-9D56-F57A1093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4213" y="6215063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11" name="ZoneTexte 2">
            <a:extLst>
              <a:ext uri="{FF2B5EF4-FFF2-40B4-BE49-F238E27FC236}">
                <a16:creationId xmlns:a16="http://schemas.microsoft.com/office/drawing/2014/main" id="{AB2A602C-0552-D741-9932-F9E98C386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196752"/>
            <a:ext cx="77565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2000" dirty="0">
                <a:latin typeface="Century Gothic" panose="020B0502020202020204" pitchFamily="34" charset="0"/>
              </a:rPr>
              <a:t>Immeuble locatif 1 =  Revenu net annuel = 100 000 $</a:t>
            </a:r>
          </a:p>
          <a:p>
            <a:r>
              <a:rPr lang="fr-CA" altLang="fr-FR" sz="2000" dirty="0">
                <a:latin typeface="Century Gothic" panose="020B0502020202020204" pitchFamily="34" charset="0"/>
              </a:rPr>
              <a:t>Immeuble locatif 2 =  Revenu net annuel = 80 000 $</a:t>
            </a:r>
          </a:p>
          <a:p>
            <a:endParaRPr lang="fr-CA" altLang="fr-FR" sz="2000" dirty="0">
              <a:latin typeface="Century Gothic" panose="020B0502020202020204" pitchFamily="34" charset="0"/>
            </a:endParaRPr>
          </a:p>
          <a:p>
            <a:r>
              <a:rPr lang="fr-CA" altLang="fr-FR" sz="2000" dirty="0">
                <a:latin typeface="Century Gothic" panose="020B0502020202020204" pitchFamily="34" charset="0"/>
              </a:rPr>
              <a:t>Enfant 1 = Revenu imposable, avant legs, = 200 000 $</a:t>
            </a:r>
          </a:p>
          <a:p>
            <a:r>
              <a:rPr lang="fr-CA" altLang="fr-FR" sz="2000" dirty="0">
                <a:latin typeface="Century Gothic" panose="020B0502020202020204" pitchFamily="34" charset="0"/>
              </a:rPr>
              <a:t>Enfant 2 = Revenu imposable, avant legs, = 140 000 $</a:t>
            </a:r>
          </a:p>
          <a:p>
            <a:endParaRPr lang="fr-CA" altLang="fr-FR" sz="2000" dirty="0">
              <a:latin typeface="Century Gothic" panose="020B0502020202020204" pitchFamily="34" charset="0"/>
            </a:endParaRPr>
          </a:p>
          <a:p>
            <a:r>
              <a:rPr lang="fr-CA" altLang="fr-FR" sz="2000" dirty="0">
                <a:latin typeface="Century Gothic" panose="020B0502020202020204" pitchFamily="34" charset="0"/>
              </a:rPr>
              <a:t>L’enfant 1 recevra l’immeuble locatif 1</a:t>
            </a:r>
          </a:p>
          <a:p>
            <a:r>
              <a:rPr lang="fr-CA" altLang="fr-FR" sz="2000" dirty="0">
                <a:latin typeface="Century Gothic" panose="020B0502020202020204" pitchFamily="34" charset="0"/>
              </a:rPr>
              <a:t>L’enfant 2 recevra l’immeuble locatif 2</a:t>
            </a:r>
          </a:p>
          <a:p>
            <a:endParaRPr lang="fr-CA" altLang="fr-FR" sz="2000" dirty="0">
              <a:latin typeface="Century Gothic" panose="020B0502020202020204" pitchFamily="34" charset="0"/>
            </a:endParaRPr>
          </a:p>
          <a:p>
            <a:r>
              <a:rPr lang="fr-CA" altLang="fr-FR" sz="2000" dirty="0">
                <a:latin typeface="Century Gothic" panose="020B0502020202020204" pitchFamily="34" charset="0"/>
              </a:rPr>
              <a:t>Quel sera l’économie d’impôt si la succession est liquidée après 3 années vs si elle est liquidée après 1 an?</a:t>
            </a:r>
          </a:p>
          <a:p>
            <a:endParaRPr lang="fr-CA" altLang="fr-FR" sz="2000" dirty="0">
              <a:latin typeface="Century Gothic" panose="020B0502020202020204" pitchFamily="34" charset="0"/>
            </a:endParaRPr>
          </a:p>
          <a:p>
            <a:r>
              <a:rPr lang="fr-CA" altLang="fr-FR" sz="2000" dirty="0">
                <a:latin typeface="Century Gothic" panose="020B0502020202020204" pitchFamily="34" charset="0"/>
              </a:rPr>
              <a:t>Ne considérez pas l’inflation.</a:t>
            </a:r>
          </a:p>
          <a:p>
            <a:endParaRPr lang="fr-CA" altLang="fr-FR" sz="1600" dirty="0"/>
          </a:p>
          <a:p>
            <a:endParaRPr lang="fr-CA" altLang="fr-FR" sz="1600" dirty="0"/>
          </a:p>
          <a:p>
            <a:endParaRPr lang="fr-CA" altLang="fr-FR" sz="1600" dirty="0"/>
          </a:p>
          <a:p>
            <a:endParaRPr lang="fr-CA" altLang="fr-FR" sz="1600" dirty="0"/>
          </a:p>
          <a:p>
            <a:endParaRPr lang="fr-CA" altLang="fr-FR" sz="1600" dirty="0"/>
          </a:p>
          <a:p>
            <a:endParaRPr lang="fr-CA" altLang="fr-FR" sz="1600" dirty="0"/>
          </a:p>
          <a:p>
            <a:endParaRPr lang="fr-CA" altLang="fr-FR" sz="1600" dirty="0"/>
          </a:p>
          <a:p>
            <a:endParaRPr lang="fr-CA" alt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D5301B0-083C-C844-8AF7-29EC959FED7F}"/>
              </a:ext>
            </a:extLst>
          </p:cNvPr>
          <p:cNvSpPr/>
          <p:nvPr/>
        </p:nvSpPr>
        <p:spPr>
          <a:xfrm>
            <a:off x="7894638" y="34925"/>
            <a:ext cx="1181100" cy="12350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dirty="0"/>
              <a:t>Question</a:t>
            </a:r>
          </a:p>
        </p:txBody>
      </p:sp>
      <p:sp>
        <p:nvSpPr>
          <p:cNvPr id="17413" name="Espace réservé du numéro de diapositive 4">
            <a:extLst>
              <a:ext uri="{FF2B5EF4-FFF2-40B4-BE49-F238E27FC236}">
                <a16:creationId xmlns:a16="http://schemas.microsoft.com/office/drawing/2014/main" id="{46B055E8-7F7C-404F-A172-2F5F2E19E89F}"/>
              </a:ext>
            </a:extLst>
          </p:cNvPr>
          <p:cNvSpPr>
            <a:spLocks/>
          </p:cNvSpPr>
          <p:nvPr/>
        </p:nvSpPr>
        <p:spPr bwMode="auto">
          <a:xfrm>
            <a:off x="8656638" y="6378575"/>
            <a:ext cx="365125" cy="365125"/>
          </a:xfrm>
          <a:prstGeom prst="ellipse">
            <a:avLst/>
          </a:prstGeom>
          <a:noFill/>
          <a:ln w="12700">
            <a:solidFill>
              <a:srgbClr val="3A4E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" rIns="1828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B03A08D7-8ADE-FD43-99F4-E9C57FA63720}" type="slidenum">
              <a:rPr lang="en-US" alt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pPr algn="ctr"/>
              <a:t>25</a:t>
            </a:fld>
            <a:endParaRPr lang="en-US" altLang="fr-FR" sz="14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1976FD-035F-EFAE-6EA1-3F4906D42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82" name="Rectangle 36881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84" name="Rectangle 36883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">
            <a:extLst>
              <a:ext uri="{FF2B5EF4-FFF2-40B4-BE49-F238E27FC236}">
                <a16:creationId xmlns:a16="http://schemas.microsoft.com/office/drawing/2014/main" id="{75D07452-0DE1-9208-3EEF-AF2A976E9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3200">
                <a:solidFill>
                  <a:srgbClr val="FFFFFF"/>
                </a:solidFill>
                <a:latin typeface="+mn-lt"/>
              </a:rPr>
              <a:t>Les fiducies (au sens juridique)</a:t>
            </a:r>
          </a:p>
        </p:txBody>
      </p:sp>
      <p:pic>
        <p:nvPicPr>
          <p:cNvPr id="36886" name="Picture 36885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C41C1BD7-5137-B31C-3A2E-D7AFF3CB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095" y="1049695"/>
            <a:ext cx="4982105" cy="475861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fr-CA" altLang="fr-FR">
                <a:latin typeface="Century Gothic" panose="020B0502020202020204" pitchFamily="34" charset="0"/>
                <a:ea typeface="ＭＳ Ｐゴシック" panose="020B0600070205080204" pitchFamily="34" charset="-128"/>
              </a:rPr>
              <a:t>C'est une entité légale distincte</a:t>
            </a:r>
          </a:p>
          <a:p>
            <a:pPr eaLnBrk="1" hangingPunct="1">
              <a:defRPr/>
            </a:pPr>
            <a:endParaRPr lang="fr-CA" altLang="fr-FR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fr-CA" altLang="fr-FR">
                <a:latin typeface="Century Gothic" panose="020B0502020202020204" pitchFamily="34" charset="0"/>
                <a:ea typeface="ＭＳ Ｐゴシック" panose="020B0600070205080204" pitchFamily="34" charset="-128"/>
              </a:rPr>
              <a:t>Détient la propriété des biens séparément:</a:t>
            </a:r>
          </a:p>
          <a:p>
            <a:pPr marL="457200" lvl="2" indent="0" eaLnBrk="1" hangingPunct="1">
              <a:buFont typeface="Arial" panose="020B0604020202020204" pitchFamily="34" charset="0"/>
              <a:buNone/>
              <a:defRPr/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lvl="2" eaLnBrk="1" hangingPunct="1">
              <a:defRPr/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De la participation des bénéficiaires</a:t>
            </a:r>
          </a:p>
          <a:p>
            <a:pPr lvl="2" eaLnBrk="1" hangingPunct="1">
              <a:defRPr/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defRPr/>
            </a:pP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De ceux appartenant à l</a:t>
            </a:r>
            <a:r>
              <a:rPr lang="fr-CA" altLang="fr-CA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auteur</a:t>
            </a:r>
          </a:p>
          <a:p>
            <a:pPr lvl="2" eaLnBrk="1" hangingPunct="1">
              <a:defRPr/>
            </a:pPr>
            <a:endParaRPr lang="fr-CA" altLang="fr-FR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6888" name="Picture 36887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19459" name="Espace réservé du pied de page 4">
            <a:extLst>
              <a:ext uri="{FF2B5EF4-FFF2-40B4-BE49-F238E27FC236}">
                <a16:creationId xmlns:a16="http://schemas.microsoft.com/office/drawing/2014/main" id="{618518D4-A24A-54F3-149D-E361A682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445668" y="5883275"/>
            <a:ext cx="393309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1900" err="1">
                <a:latin typeface="Century Gothic" panose="020B0502020202020204" pitchFamily="34" charset="0"/>
              </a:rPr>
              <a:t>FISCALITÉuqtr.ca</a:t>
            </a:r>
            <a:r>
              <a:rPr lang="fr-FR" altLang="fr-FR" sz="1900">
                <a:latin typeface="Century Gothic" panose="020B0502020202020204" pitchFamily="34" charset="0"/>
              </a:rPr>
              <a:t>                                                                                          </a:t>
            </a:r>
            <a:endParaRPr lang="fr-CA" altLang="fr-FR" sz="1900">
              <a:latin typeface="Century Gothic" panose="020B0502020202020204" pitchFamily="34" charset="0"/>
            </a:endParaRPr>
          </a:p>
        </p:txBody>
      </p:sp>
      <p:sp>
        <p:nvSpPr>
          <p:cNvPr id="19460" name="Espace réservé du numéro de diapositive 4">
            <a:extLst>
              <a:ext uri="{FF2B5EF4-FFF2-40B4-BE49-F238E27FC236}">
                <a16:creationId xmlns:a16="http://schemas.microsoft.com/office/drawing/2014/main" id="{2FB0AA7C-6D03-0575-28F4-23615F12C920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CD362E93-3A40-3F4C-86F3-DC14C3058116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3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A14EF68-3E06-A40E-86B1-493FFC7872B9}"/>
              </a:ext>
            </a:extLst>
          </p:cNvPr>
          <p:cNvSpPr/>
          <p:nvPr/>
        </p:nvSpPr>
        <p:spPr>
          <a:xfrm>
            <a:off x="7416842" y="79296"/>
            <a:ext cx="1487310" cy="149066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/>
              <a:t>Fiducie de protection d’actifs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2627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82" name="Rectangle 36881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84" name="Rectangle 36883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">
            <a:extLst>
              <a:ext uri="{FF2B5EF4-FFF2-40B4-BE49-F238E27FC236}">
                <a16:creationId xmlns:a16="http://schemas.microsoft.com/office/drawing/2014/main" id="{11FED0D5-445A-0C46-B5C1-ECF92C612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2400">
                <a:solidFill>
                  <a:srgbClr val="FFFFFF"/>
                </a:solidFill>
                <a:latin typeface="+mn-lt"/>
              </a:rPr>
              <a:t>Contribuable distinct (au sens fiscal)</a:t>
            </a:r>
          </a:p>
        </p:txBody>
      </p:sp>
      <p:pic>
        <p:nvPicPr>
          <p:cNvPr id="36886" name="Picture 36885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F060ED83-491A-AC46-90C6-3B0D03F6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095" y="1049695"/>
            <a:ext cx="4982105" cy="475861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r-CA" altLang="fr-FR">
                <a:latin typeface="Century Gothic" panose="020B0502020202020204" pitchFamily="34" charset="0"/>
                <a:ea typeface="ＭＳ Ｐゴシック" panose="020B0600070205080204" pitchFamily="34" charset="-128"/>
              </a:rPr>
              <a:t>C'est un contribuable fiscal distinct</a:t>
            </a:r>
          </a:p>
          <a:p>
            <a:pPr lvl="1"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La fiducie a sa propre fin d'année,</a:t>
            </a:r>
            <a:endParaRPr lang="fr-CA" altLang="fr-FR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son calcul du revenu,</a:t>
            </a:r>
            <a:endParaRPr lang="fr-CA" altLang="fr-FR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fr-CA" altLang="fr-FR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son calcul de l'impôt.</a:t>
            </a:r>
            <a:endParaRPr lang="fr-CA" altLang="fr-FR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6888" name="Picture 36887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19459" name="Espace réservé du pied de page 4">
            <a:extLst>
              <a:ext uri="{FF2B5EF4-FFF2-40B4-BE49-F238E27FC236}">
                <a16:creationId xmlns:a16="http://schemas.microsoft.com/office/drawing/2014/main" id="{62E34679-0ED7-B44B-A71E-584ECA17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445668" y="5883275"/>
            <a:ext cx="393309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1900" err="1">
                <a:latin typeface="Century Gothic" panose="020B0502020202020204" pitchFamily="34" charset="0"/>
              </a:rPr>
              <a:t>FISCALITÉuqtr.ca</a:t>
            </a:r>
            <a:r>
              <a:rPr lang="fr-FR" altLang="fr-FR" sz="1900">
                <a:latin typeface="Century Gothic" panose="020B0502020202020204" pitchFamily="34" charset="0"/>
              </a:rPr>
              <a:t>                                                                                          </a:t>
            </a:r>
            <a:endParaRPr lang="fr-CA" altLang="fr-FR" sz="1900">
              <a:latin typeface="Century Gothic" panose="020B0502020202020204" pitchFamily="34" charset="0"/>
            </a:endParaRPr>
          </a:p>
        </p:txBody>
      </p:sp>
      <p:sp>
        <p:nvSpPr>
          <p:cNvPr id="19460" name="Espace réservé du numéro de diapositive 4">
            <a:extLst>
              <a:ext uri="{FF2B5EF4-FFF2-40B4-BE49-F238E27FC236}">
                <a16:creationId xmlns:a16="http://schemas.microsoft.com/office/drawing/2014/main" id="{529C8236-2327-7A44-971E-3A0AAAF93525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CD362E93-3A40-3F4C-86F3-DC14C3058116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4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Flèche vers la gauche 1">
            <a:extLst>
              <a:ext uri="{FF2B5EF4-FFF2-40B4-BE49-F238E27FC236}">
                <a16:creationId xmlns:a16="http://schemas.microsoft.com/office/drawing/2014/main" id="{347F8B40-1747-6DA6-D99B-33B45679DA4A}"/>
              </a:ext>
            </a:extLst>
          </p:cNvPr>
          <p:cNvSpPr/>
          <p:nvPr/>
        </p:nvSpPr>
        <p:spPr>
          <a:xfrm rot="939862">
            <a:off x="5783356" y="4868389"/>
            <a:ext cx="2933124" cy="712787"/>
          </a:xfrm>
          <a:prstGeom prst="lef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CA" altLang="x-none" sz="1600" dirty="0">
                <a:solidFill>
                  <a:srgbClr val="FFFFFF"/>
                </a:solidFill>
                <a:latin typeface="Gill Sans MT" charset="0"/>
              </a:rPr>
              <a:t>Taux d</a:t>
            </a:r>
            <a:r>
              <a:rPr lang="fr-CA" altLang="fr-CA" sz="1600" dirty="0">
                <a:solidFill>
                  <a:srgbClr val="FFFFFF"/>
                </a:solidFill>
                <a:latin typeface="Gill Sans MT" charset="0"/>
              </a:rPr>
              <a:t>’</a:t>
            </a:r>
            <a:r>
              <a:rPr lang="fr-CA" altLang="x-none" sz="1600" dirty="0">
                <a:solidFill>
                  <a:srgbClr val="FFFFFF"/>
                </a:solidFill>
                <a:latin typeface="Gill Sans MT" charset="0"/>
              </a:rPr>
              <a:t>impôts des particuliers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88B5CA5-7B39-FFCE-74D9-E248430BF9BC}"/>
              </a:ext>
            </a:extLst>
          </p:cNvPr>
          <p:cNvSpPr/>
          <p:nvPr/>
        </p:nvSpPr>
        <p:spPr>
          <a:xfrm>
            <a:off x="5773052" y="5320505"/>
            <a:ext cx="1487310" cy="149066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/>
              <a:t>La mauvaise nouvelle</a:t>
            </a:r>
          </a:p>
          <a:p>
            <a:pPr algn="ctr">
              <a:defRPr/>
            </a:pPr>
            <a:r>
              <a:rPr lang="fr-FR" sz="1600" dirty="0"/>
              <a:t>Presque toujours 53,3 %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8B29C5-F0D9-78E4-FB2B-727639526081}"/>
              </a:ext>
            </a:extLst>
          </p:cNvPr>
          <p:cNvSpPr txBox="1"/>
          <p:nvPr/>
        </p:nvSpPr>
        <p:spPr>
          <a:xfrm>
            <a:off x="7598668" y="1340768"/>
            <a:ext cx="1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# 1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2" name="Rectangle 39941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4" name="Rectangle 39943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026">
            <a:extLst>
              <a:ext uri="{FF2B5EF4-FFF2-40B4-BE49-F238E27FC236}">
                <a16:creationId xmlns:a16="http://schemas.microsoft.com/office/drawing/2014/main" id="{BA2EBE88-F269-E04E-BC1C-6AFE38336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805" y="1588878"/>
            <a:ext cx="2133002" cy="368024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H" sz="3800">
                <a:solidFill>
                  <a:srgbClr val="FFFFFF"/>
                </a:solidFill>
                <a:latin typeface="+mn-lt"/>
              </a:rPr>
              <a:t>Les genres de fiducies</a:t>
            </a:r>
          </a:p>
        </p:txBody>
      </p:sp>
      <p:pic>
        <p:nvPicPr>
          <p:cNvPr id="39946" name="Picture 39945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08325450-E72E-004E-B79B-37DD5501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095" y="1049695"/>
            <a:ext cx="4982105" cy="4758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fr-CH" altLang="fr-FR" sz="1700">
                <a:latin typeface="Century Gothic" panose="020B0502020202020204" pitchFamily="34" charset="0"/>
                <a:ea typeface="ＭＳ Ｐゴシック" panose="020B0600070205080204" pitchFamily="34" charset="-128"/>
              </a:rPr>
              <a:t>Des exemples d</a:t>
            </a:r>
            <a:r>
              <a:rPr lang="fr-CH" altLang="fr-CA" sz="1700"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H" altLang="fr-FR" sz="1700">
                <a:latin typeface="Century Gothic" panose="020B0502020202020204" pitchFamily="34" charset="0"/>
                <a:ea typeface="ＭＳ Ｐゴシック" panose="020B0600070205080204" pitchFamily="34" charset="-128"/>
              </a:rPr>
              <a:t>appellation</a:t>
            </a:r>
          </a:p>
          <a:p>
            <a:pPr lvl="1" eaLnBrk="1" hangingPunct="1">
              <a:lnSpc>
                <a:spcPct val="110000"/>
              </a:lnSpc>
            </a:pPr>
            <a:r>
              <a:rPr lang="fr-CH" altLang="fr-FR" sz="170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personnelle</a:t>
            </a:r>
          </a:p>
          <a:p>
            <a:pPr lvl="1" eaLnBrk="1" hangingPunct="1">
              <a:lnSpc>
                <a:spcPct val="110000"/>
              </a:lnSpc>
            </a:pPr>
            <a:r>
              <a:rPr lang="fr-CH" altLang="fr-FR" sz="170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de revenus</a:t>
            </a:r>
          </a:p>
          <a:p>
            <a:pPr lvl="1" eaLnBrk="1" hangingPunct="1">
              <a:lnSpc>
                <a:spcPct val="110000"/>
              </a:lnSpc>
            </a:pPr>
            <a:r>
              <a:rPr lang="fr-CH" altLang="fr-FR" sz="170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mixte</a:t>
            </a:r>
          </a:p>
          <a:p>
            <a:pPr lvl="1" eaLnBrk="1" hangingPunct="1">
              <a:lnSpc>
                <a:spcPct val="110000"/>
              </a:lnSpc>
            </a:pPr>
            <a:r>
              <a:rPr lang="fr-CH" altLang="fr-FR" sz="1700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succession</a:t>
            </a:r>
          </a:p>
          <a:p>
            <a:pPr lvl="1" eaLnBrk="1" hangingPunct="1">
              <a:lnSpc>
                <a:spcPct val="110000"/>
              </a:lnSpc>
            </a:pPr>
            <a:r>
              <a:rPr lang="fr-CA" altLang="fr-FR" sz="1700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succession assujettie à l'imposition à taux progressif (SAITP)</a:t>
            </a:r>
            <a:endParaRPr lang="fr-CH" altLang="fr-FR" sz="1700" b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fr-CH" altLang="fr-FR" sz="1700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exclusive en faveur du conjoint</a:t>
            </a:r>
          </a:p>
          <a:p>
            <a:pPr lvl="1" eaLnBrk="1" hangingPunct="1">
              <a:lnSpc>
                <a:spcPct val="110000"/>
              </a:lnSpc>
            </a:pPr>
            <a:r>
              <a:rPr lang="fr-CH" altLang="fr-FR" sz="1700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de protection d</a:t>
            </a:r>
            <a:r>
              <a:rPr lang="fr-CH" altLang="fr-CA" sz="1700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H" altLang="fr-FR" sz="1700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actifs</a:t>
            </a:r>
          </a:p>
          <a:p>
            <a:pPr lvl="1" eaLnBrk="1" hangingPunct="1">
              <a:lnSpc>
                <a:spcPct val="110000"/>
              </a:lnSpc>
            </a:pPr>
            <a:r>
              <a:rPr lang="fr-CH" altLang="fr-FR" sz="1700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de fonds communs de placement</a:t>
            </a:r>
          </a:p>
          <a:p>
            <a:pPr lvl="1" eaLnBrk="1" hangingPunct="1">
              <a:lnSpc>
                <a:spcPct val="110000"/>
              </a:lnSpc>
            </a:pPr>
            <a:r>
              <a:rPr lang="fr-CH" altLang="fr-FR" sz="1700" b="1">
                <a:latin typeface="Century Gothic" panose="020B0502020202020204" pitchFamily="34" charset="0"/>
                <a:ea typeface="ＭＳ Ｐゴシック" panose="020B0600070205080204" pitchFamily="34" charset="-128"/>
              </a:rPr>
              <a:t>Fiducie discrétionnaire</a:t>
            </a:r>
          </a:p>
          <a:p>
            <a:pPr lvl="1" eaLnBrk="1" hangingPunct="1">
              <a:lnSpc>
                <a:spcPct val="110000"/>
              </a:lnSpc>
              <a:buFont typeface="Wingdings 2" pitchFamily="2" charset="2"/>
              <a:buNone/>
            </a:pPr>
            <a:endParaRPr lang="fr-CH" altLang="fr-FR" sz="170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fr-CH" altLang="fr-FR" sz="1700">
              <a:latin typeface="Perpetua" panose="02020502060401020303" pitchFamily="18" charset="77"/>
              <a:ea typeface="ＭＳ Ｐゴシック" panose="020B0600070205080204" pitchFamily="34" charset="-128"/>
            </a:endParaRPr>
          </a:p>
        </p:txBody>
      </p:sp>
      <p:pic>
        <p:nvPicPr>
          <p:cNvPr id="39948" name="Picture 39947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22532" name="Espace réservé du pied de page 4">
            <a:extLst>
              <a:ext uri="{FF2B5EF4-FFF2-40B4-BE49-F238E27FC236}">
                <a16:creationId xmlns:a16="http://schemas.microsoft.com/office/drawing/2014/main" id="{2F19E366-3370-2748-B1A1-B1A9ADA5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892132" y="6370637"/>
            <a:ext cx="393309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1900" dirty="0" err="1">
                <a:latin typeface="Century Gothic" panose="020B0502020202020204" pitchFamily="34" charset="0"/>
              </a:rPr>
              <a:t>FISCALITÉuqtr.ca</a:t>
            </a:r>
            <a:r>
              <a:rPr lang="fr-FR" altLang="fr-FR" sz="1900" dirty="0">
                <a:latin typeface="Century Gothic" panose="020B0502020202020204" pitchFamily="34" charset="0"/>
              </a:rPr>
              <a:t>                                                                                          </a:t>
            </a:r>
            <a:endParaRPr lang="fr-CA" altLang="fr-FR" sz="1900" dirty="0">
              <a:latin typeface="Century Gothic" panose="020B0502020202020204" pitchFamily="34" charset="0"/>
            </a:endParaRPr>
          </a:p>
        </p:txBody>
      </p:sp>
      <p:sp>
        <p:nvSpPr>
          <p:cNvPr id="22533" name="Espace réservé du numéro de diapositive 4">
            <a:extLst>
              <a:ext uri="{FF2B5EF4-FFF2-40B4-BE49-F238E27FC236}">
                <a16:creationId xmlns:a16="http://schemas.microsoft.com/office/drawing/2014/main" id="{4B327534-2CB9-1A44-A043-D4844E06E8A2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BB7FFBA7-63B7-E547-8D67-C34DE85E4015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5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re processus 1">
            <a:extLst>
              <a:ext uri="{FF2B5EF4-FFF2-40B4-BE49-F238E27FC236}">
                <a16:creationId xmlns:a16="http://schemas.microsoft.com/office/drawing/2014/main" id="{F4D32808-940B-2FCB-3B6C-CC891E5C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02" y="670897"/>
            <a:ext cx="3044951" cy="1368425"/>
          </a:xfrm>
          <a:prstGeom prst="flowChartAlternateProcess">
            <a:avLst/>
          </a:prstGeom>
          <a:solidFill>
            <a:srgbClr val="FF5E53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Peut importe l</a:t>
            </a:r>
            <a:r>
              <a:rPr lang="fr-FR" altLang="fr-CA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’</a:t>
            </a: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appellation,</a:t>
            </a:r>
          </a:p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au sens fiscal, il faut classer selon :</a:t>
            </a:r>
          </a:p>
          <a:p>
            <a:pPr>
              <a:defRPr/>
            </a:pPr>
            <a:endParaRPr lang="fr-FR" altLang="fr-FR" sz="1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Fiducie testamentaire</a:t>
            </a:r>
          </a:p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Ou</a:t>
            </a:r>
          </a:p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Fiducie non testamentaire</a:t>
            </a:r>
          </a:p>
          <a:p>
            <a:pPr>
              <a:defRPr/>
            </a:pPr>
            <a:endParaRPr lang="fr-FR" alt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fr-FR" alt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fr-FR" alt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Autre processus 3">
            <a:extLst>
              <a:ext uri="{FF2B5EF4-FFF2-40B4-BE49-F238E27FC236}">
                <a16:creationId xmlns:a16="http://schemas.microsoft.com/office/drawing/2014/main" id="{52939F61-FBB4-5A44-2857-D54F7F51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86" y="4507402"/>
            <a:ext cx="3455615" cy="155733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Peut importe l</a:t>
            </a:r>
            <a:r>
              <a:rPr lang="fr-FR" altLang="fr-CA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’</a:t>
            </a: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appellation,</a:t>
            </a:r>
          </a:p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au sens fiscal, il faut classer selon :</a:t>
            </a:r>
          </a:p>
          <a:p>
            <a:pPr>
              <a:defRPr/>
            </a:pPr>
            <a:endParaRPr lang="fr-FR" altLang="fr-FR" sz="1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Fiducie exclusive en faveur du conjoint</a:t>
            </a:r>
          </a:p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Ou</a:t>
            </a:r>
          </a:p>
          <a:p>
            <a:pPr>
              <a:defRPr/>
            </a:pPr>
            <a:r>
              <a:rPr lang="fr-FR" altLang="fr-FR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Fiducie QUI N’EST PAS exclusive en faveur du conjoint</a:t>
            </a:r>
          </a:p>
          <a:p>
            <a:pPr>
              <a:defRPr/>
            </a:pPr>
            <a:endParaRPr lang="fr-FR" alt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fr-FR" alt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fr-FR" altLang="fr-FR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0D03EE6-D14A-3597-1643-EF0C655DB49D}"/>
              </a:ext>
            </a:extLst>
          </p:cNvPr>
          <p:cNvSpPr/>
          <p:nvPr/>
        </p:nvSpPr>
        <p:spPr>
          <a:xfrm>
            <a:off x="25459" y="403294"/>
            <a:ext cx="576262" cy="5746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86698EF-7710-D513-1336-7A1D31DA813A}"/>
              </a:ext>
            </a:extLst>
          </p:cNvPr>
          <p:cNvSpPr/>
          <p:nvPr/>
        </p:nvSpPr>
        <p:spPr>
          <a:xfrm>
            <a:off x="14592" y="4326489"/>
            <a:ext cx="576262" cy="5762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228FEA-9F8F-220D-D3D8-9E8A7E271EE5}"/>
              </a:ext>
            </a:extLst>
          </p:cNvPr>
          <p:cNvSpPr txBox="1"/>
          <p:nvPr/>
        </p:nvSpPr>
        <p:spPr>
          <a:xfrm>
            <a:off x="7740352" y="49351"/>
            <a:ext cx="1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#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DA1D3BD-549F-FE4E-A71E-33E54052A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>
                <a:solidFill>
                  <a:schemeClr val="tx1"/>
                </a:solidFill>
                <a:latin typeface="+mn-lt"/>
              </a:rPr>
              <a:t>Exemple de Fiducie NON TESTAMENTAIRE</a:t>
            </a:r>
          </a:p>
        </p:txBody>
      </p:sp>
      <p:sp>
        <p:nvSpPr>
          <p:cNvPr id="23572" name="Espace réservé du pied de page 4">
            <a:extLst>
              <a:ext uri="{FF2B5EF4-FFF2-40B4-BE49-F238E27FC236}">
                <a16:creationId xmlns:a16="http://schemas.microsoft.com/office/drawing/2014/main" id="{A199D6A6-BED9-7742-9307-D9B56296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xtraire 5">
            <a:extLst>
              <a:ext uri="{FF2B5EF4-FFF2-40B4-BE49-F238E27FC236}">
                <a16:creationId xmlns:a16="http://schemas.microsoft.com/office/drawing/2014/main" id="{2254A588-4E08-F14E-AE66-A8AEAA580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81300"/>
            <a:ext cx="2592388" cy="1727200"/>
          </a:xfrm>
          <a:prstGeom prst="flowChartExtract">
            <a:avLst/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>
                <a:solidFill>
                  <a:schemeClr val="lt1"/>
                </a:solidFill>
                <a:latin typeface="+mn-lt"/>
                <a:ea typeface="+mn-ea"/>
              </a:rPr>
              <a:t>Fiducie</a:t>
            </a:r>
          </a:p>
        </p:txBody>
      </p:sp>
      <p:sp>
        <p:nvSpPr>
          <p:cNvPr id="7" name="Connecteur 6">
            <a:extLst>
              <a:ext uri="{FF2B5EF4-FFF2-40B4-BE49-F238E27FC236}">
                <a16:creationId xmlns:a16="http://schemas.microsoft.com/office/drawing/2014/main" id="{650E466C-6D3F-344D-B9E2-3F933DD9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57788"/>
            <a:ext cx="1079500" cy="966787"/>
          </a:xfrm>
          <a:prstGeom prst="flowChartConnector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Enfant </a:t>
            </a:r>
          </a:p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9" name="Processus 8">
            <a:extLst>
              <a:ext uri="{FF2B5EF4-FFF2-40B4-BE49-F238E27FC236}">
                <a16:creationId xmlns:a16="http://schemas.microsoft.com/office/drawing/2014/main" id="{58FBBFC7-038B-1F4D-8303-196C0F8E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84538"/>
            <a:ext cx="865188" cy="865187"/>
          </a:xfrm>
          <a:prstGeom prst="flowChartProcess">
            <a:avLst/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Monsieur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Frère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Fiscaliste</a:t>
            </a:r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E54ACDA6-FB90-8C47-A265-943437160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89138"/>
            <a:ext cx="1584325" cy="13684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Monsieur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B161BB0-6ED7-BB4C-A4DC-5A58C6E33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157788"/>
            <a:ext cx="1008063" cy="966787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Enfant </a:t>
            </a:r>
          </a:p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9487CE7-8C45-DA4D-A9A5-2037648D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157788"/>
            <a:ext cx="1079500" cy="966787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E64F7E5-D0D9-0442-82E0-31D77270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084763"/>
            <a:ext cx="1152525" cy="1039812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Monsieur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FBC8065-04CC-B047-9377-25B1DE2047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4525" y="4508500"/>
            <a:ext cx="792163" cy="7207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5E71047-E22D-E94F-A8DC-367E0D27AD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4508500"/>
            <a:ext cx="504825" cy="6492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D734E38-FFCA-4A45-8D82-F0C908A55184}"/>
              </a:ext>
            </a:extLst>
          </p:cNvPr>
          <p:cNvCxnSpPr>
            <a:cxnSpLocks noChangeShapeType="1"/>
            <a:endCxn id="13" idx="0"/>
          </p:cNvCxnSpPr>
          <p:nvPr/>
        </p:nvCxnSpPr>
        <p:spPr bwMode="auto">
          <a:xfrm>
            <a:off x="3779838" y="4508500"/>
            <a:ext cx="144462" cy="6492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61965F7-1E53-244D-8342-D35455396E0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84438" y="4508500"/>
            <a:ext cx="719137" cy="7207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lèche vers la droite 32">
            <a:extLst>
              <a:ext uri="{FF2B5EF4-FFF2-40B4-BE49-F238E27FC236}">
                <a16:creationId xmlns:a16="http://schemas.microsoft.com/office/drawing/2014/main" id="{6125CFEF-C4BA-9346-BA91-0CBD5B9BD045}"/>
              </a:ext>
            </a:extLst>
          </p:cNvPr>
          <p:cNvSpPr>
            <a:spLocks noChangeArrowheads="1"/>
          </p:cNvSpPr>
          <p:nvPr/>
        </p:nvSpPr>
        <p:spPr bwMode="auto">
          <a:xfrm rot="2072029">
            <a:off x="1614488" y="3267075"/>
            <a:ext cx="1895475" cy="5715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Transfert de biens</a:t>
            </a:r>
          </a:p>
        </p:txBody>
      </p:sp>
      <p:sp>
        <p:nvSpPr>
          <p:cNvPr id="35" name="Flèche vers la gauche 34">
            <a:extLst>
              <a:ext uri="{FF2B5EF4-FFF2-40B4-BE49-F238E27FC236}">
                <a16:creationId xmlns:a16="http://schemas.microsoft.com/office/drawing/2014/main" id="{3479406C-1281-A64C-923F-7772DE810794}"/>
              </a:ext>
            </a:extLst>
          </p:cNvPr>
          <p:cNvSpPr>
            <a:spLocks noChangeArrowheads="1"/>
          </p:cNvSpPr>
          <p:nvPr/>
        </p:nvSpPr>
        <p:spPr bwMode="auto">
          <a:xfrm rot="-2487074">
            <a:off x="6726238" y="2505075"/>
            <a:ext cx="1301750" cy="473075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Fiduciaires</a:t>
            </a:r>
          </a:p>
        </p:txBody>
      </p:sp>
      <p:sp>
        <p:nvSpPr>
          <p:cNvPr id="37" name="Flèche vers la gauche 36">
            <a:extLst>
              <a:ext uri="{FF2B5EF4-FFF2-40B4-BE49-F238E27FC236}">
                <a16:creationId xmlns:a16="http://schemas.microsoft.com/office/drawing/2014/main" id="{C8C42339-1736-2443-A025-D7CA074EFF9C}"/>
              </a:ext>
            </a:extLst>
          </p:cNvPr>
          <p:cNvSpPr>
            <a:spLocks noChangeArrowheads="1"/>
          </p:cNvSpPr>
          <p:nvPr/>
        </p:nvSpPr>
        <p:spPr bwMode="auto">
          <a:xfrm rot="-2442863">
            <a:off x="7461250" y="4803775"/>
            <a:ext cx="1201738" cy="471488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3849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Bénéficiaires</a:t>
            </a:r>
          </a:p>
        </p:txBody>
      </p:sp>
      <p:sp>
        <p:nvSpPr>
          <p:cNvPr id="38" name="Flèche vers la gauche 37">
            <a:extLst>
              <a:ext uri="{FF2B5EF4-FFF2-40B4-BE49-F238E27FC236}">
                <a16:creationId xmlns:a16="http://schemas.microsoft.com/office/drawing/2014/main" id="{AE7D3D43-A999-2A49-9462-00AE249C08B7}"/>
              </a:ext>
            </a:extLst>
          </p:cNvPr>
          <p:cNvSpPr>
            <a:spLocks noChangeArrowheads="1"/>
          </p:cNvSpPr>
          <p:nvPr/>
        </p:nvSpPr>
        <p:spPr bwMode="auto">
          <a:xfrm rot="-1136157">
            <a:off x="1879600" y="2027238"/>
            <a:ext cx="1201738" cy="47148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Auteur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C1FE53-B7BA-A940-8024-21779E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429000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</a:t>
            </a:r>
            <a:r>
              <a:rPr lang="fr-CA" altLang="fr-CA" sz="1400">
                <a:latin typeface="Gill Sans MT" panose="020B0502020104020203" pitchFamily="34" charset="77"/>
              </a:rPr>
              <a:t>’</a:t>
            </a:r>
            <a:r>
              <a:rPr lang="fr-CA" altLang="fr-FR" sz="1400">
                <a:latin typeface="Gill Sans MT" panose="020B0502020104020203" pitchFamily="34" charset="77"/>
              </a:rPr>
              <a:t>acte de fiducie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A88264DE-7D1C-DC46-A58E-65D8EDDD158F}"/>
              </a:ext>
            </a:extLst>
          </p:cNvPr>
          <p:cNvSpPr/>
          <p:nvPr/>
        </p:nvSpPr>
        <p:spPr>
          <a:xfrm>
            <a:off x="8062913" y="3236913"/>
            <a:ext cx="304800" cy="82391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23573" name="Espace réservé du numéro de diapositive 4">
            <a:extLst>
              <a:ext uri="{FF2B5EF4-FFF2-40B4-BE49-F238E27FC236}">
                <a16:creationId xmlns:a16="http://schemas.microsoft.com/office/drawing/2014/main" id="{6932563B-561C-1B45-A96E-9D8976DFF092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0CFBDF1-A75F-2A44-9012-13CB21952D34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2F370FB-56B2-1D45-91BC-9A6347CF8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901"/>
            <a:ext cx="8351838" cy="12894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altLang="x-none" sz="3200" cap="none" dirty="0">
                <a:solidFill>
                  <a:schemeClr val="tx1"/>
                </a:solidFill>
                <a:ea typeface="ＭＳ Ｐゴシック" charset="-128"/>
              </a:rPr>
              <a:t>Exemple de Fiducie TESTAMENTAIRE CRÉÉE PAR LE CODE CIVIL</a:t>
            </a:r>
            <a:br>
              <a:rPr lang="fr-CA" altLang="x-none" sz="3200" cap="none" dirty="0">
                <a:solidFill>
                  <a:schemeClr val="tx1"/>
                </a:solidFill>
                <a:ea typeface="ＭＳ Ｐゴシック" charset="-128"/>
              </a:rPr>
            </a:br>
            <a:r>
              <a:rPr lang="fr-CA" altLang="x-none" sz="3200" cap="none" dirty="0">
                <a:solidFill>
                  <a:schemeClr val="tx1"/>
                </a:solidFill>
                <a:ea typeface="ＭＳ Ｐゴシック" charset="-128"/>
              </a:rPr>
              <a:t>« La succession » AUTOMATIQUE</a:t>
            </a:r>
          </a:p>
        </p:txBody>
      </p:sp>
      <p:sp>
        <p:nvSpPr>
          <p:cNvPr id="25620" name="Espace réservé du pied de page 4">
            <a:extLst>
              <a:ext uri="{FF2B5EF4-FFF2-40B4-BE49-F238E27FC236}">
                <a16:creationId xmlns:a16="http://schemas.microsoft.com/office/drawing/2014/main" id="{64A94AB3-2C48-2849-8EFB-0CF5FCE2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xtraire 5">
            <a:extLst>
              <a:ext uri="{FF2B5EF4-FFF2-40B4-BE49-F238E27FC236}">
                <a16:creationId xmlns:a16="http://schemas.microsoft.com/office/drawing/2014/main" id="{9274C5B4-956A-7B4D-BAE6-A54C6CAF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916113"/>
            <a:ext cx="3960812" cy="2592387"/>
          </a:xfrm>
          <a:prstGeom prst="flowChartExtract">
            <a:avLst/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>
                <a:solidFill>
                  <a:srgbClr val="FFFFFF"/>
                </a:solidFill>
                <a:latin typeface="Gill Sans MT" panose="020B0502020104020203" pitchFamily="34" charset="77"/>
              </a:rPr>
              <a:t>Fiducie</a:t>
            </a:r>
          </a:p>
          <a:p>
            <a:pPr algn="ctr">
              <a:defRPr/>
            </a:pPr>
            <a:r>
              <a:rPr lang="fr-FR" altLang="fr-FR">
                <a:solidFill>
                  <a:srgbClr val="FFFFFF"/>
                </a:solidFill>
                <a:latin typeface="Gill Sans MT" panose="020B0502020104020203" pitchFamily="34" charset="77"/>
              </a:rPr>
              <a:t>« Succession »</a:t>
            </a:r>
          </a:p>
        </p:txBody>
      </p:sp>
      <p:sp>
        <p:nvSpPr>
          <p:cNvPr id="7" name="Connecteur 6">
            <a:extLst>
              <a:ext uri="{FF2B5EF4-FFF2-40B4-BE49-F238E27FC236}">
                <a16:creationId xmlns:a16="http://schemas.microsoft.com/office/drawing/2014/main" id="{65C89F59-735F-EF46-9D11-2D6619FC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445125"/>
            <a:ext cx="1079500" cy="966788"/>
          </a:xfrm>
          <a:prstGeom prst="flowChartConnector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Enfant </a:t>
            </a:r>
          </a:p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9" name="Processus 8">
            <a:extLst>
              <a:ext uri="{FF2B5EF4-FFF2-40B4-BE49-F238E27FC236}">
                <a16:creationId xmlns:a16="http://schemas.microsoft.com/office/drawing/2014/main" id="{249783FA-7781-1649-B819-DD2421DA0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133600"/>
            <a:ext cx="865188" cy="1079500"/>
          </a:xfrm>
          <a:prstGeom prst="flowChartProcess">
            <a:avLst/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Conjoint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Frère du décédé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Enfant 2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FFA30AC5-ED7F-1F46-99CD-C8B62B43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73238"/>
            <a:ext cx="1584325" cy="13684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100">
                <a:solidFill>
                  <a:srgbClr val="FFFFFF"/>
                </a:solidFill>
                <a:latin typeface="Gill Sans MT" panose="020B0502020104020203" pitchFamily="34" charset="77"/>
              </a:rPr>
              <a:t>Décédé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853A6F7-53F7-B54D-82F0-D6D687549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445125"/>
            <a:ext cx="1008063" cy="966788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Enfant </a:t>
            </a:r>
          </a:p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9D7BDA-37D0-964F-8887-7728E2AA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373688"/>
            <a:ext cx="1079500" cy="966787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44CBE24-0DDB-3D4D-A2A9-58490F55D82A}"/>
              </a:ext>
            </a:extLst>
          </p:cNvPr>
          <p:cNvCxnSpPr>
            <a:cxnSpLocks noChangeShapeType="1"/>
            <a:endCxn id="14" idx="0"/>
          </p:cNvCxnSpPr>
          <p:nvPr/>
        </p:nvCxnSpPr>
        <p:spPr bwMode="auto">
          <a:xfrm>
            <a:off x="5148263" y="4508500"/>
            <a:ext cx="755650" cy="8651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378B007-85B7-6641-A980-488C803301A7}"/>
              </a:ext>
            </a:extLst>
          </p:cNvPr>
          <p:cNvCxnSpPr>
            <a:cxnSpLocks noChangeShapeType="1"/>
            <a:endCxn id="13" idx="0"/>
          </p:cNvCxnSpPr>
          <p:nvPr/>
        </p:nvCxnSpPr>
        <p:spPr bwMode="auto">
          <a:xfrm flipH="1">
            <a:off x="4427538" y="4508500"/>
            <a:ext cx="0" cy="9366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4E17A66-DC7F-164F-A49C-9EE10906F8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27313" y="4508500"/>
            <a:ext cx="792162" cy="9366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lèche vers la droite 32">
            <a:extLst>
              <a:ext uri="{FF2B5EF4-FFF2-40B4-BE49-F238E27FC236}">
                <a16:creationId xmlns:a16="http://schemas.microsoft.com/office/drawing/2014/main" id="{F57C9347-8DDD-BA4C-8949-D7B3589B6B27}"/>
              </a:ext>
            </a:extLst>
          </p:cNvPr>
          <p:cNvSpPr>
            <a:spLocks noChangeArrowheads="1"/>
          </p:cNvSpPr>
          <p:nvPr/>
        </p:nvSpPr>
        <p:spPr bwMode="auto">
          <a:xfrm rot="2072029">
            <a:off x="1327150" y="3051175"/>
            <a:ext cx="1895475" cy="5715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Transfert de tous ses biens</a:t>
            </a:r>
          </a:p>
        </p:txBody>
      </p:sp>
      <p:sp>
        <p:nvSpPr>
          <p:cNvPr id="35" name="Flèche vers la gauche 34">
            <a:extLst>
              <a:ext uri="{FF2B5EF4-FFF2-40B4-BE49-F238E27FC236}">
                <a16:creationId xmlns:a16="http://schemas.microsoft.com/office/drawing/2014/main" id="{F29C0C44-A9A1-B547-91B5-0674502182CF}"/>
              </a:ext>
            </a:extLst>
          </p:cNvPr>
          <p:cNvSpPr>
            <a:spLocks noChangeArrowheads="1"/>
          </p:cNvSpPr>
          <p:nvPr/>
        </p:nvSpPr>
        <p:spPr bwMode="auto">
          <a:xfrm rot="-2487074">
            <a:off x="6415088" y="1890713"/>
            <a:ext cx="2057400" cy="473075"/>
          </a:xfrm>
          <a:prstGeom prst="leftArrow">
            <a:avLst>
              <a:gd name="adj1" fmla="val 50000"/>
              <a:gd name="adj2" fmla="val 49993"/>
            </a:avLst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Liquidateurs testamentaires</a:t>
            </a:r>
          </a:p>
        </p:txBody>
      </p:sp>
      <p:sp>
        <p:nvSpPr>
          <p:cNvPr id="37" name="Flèche vers la gauche 36">
            <a:extLst>
              <a:ext uri="{FF2B5EF4-FFF2-40B4-BE49-F238E27FC236}">
                <a16:creationId xmlns:a16="http://schemas.microsoft.com/office/drawing/2014/main" id="{D70A9A57-8C46-F342-94B3-539789E49008}"/>
              </a:ext>
            </a:extLst>
          </p:cNvPr>
          <p:cNvSpPr>
            <a:spLocks noChangeArrowheads="1"/>
          </p:cNvSpPr>
          <p:nvPr/>
        </p:nvSpPr>
        <p:spPr bwMode="auto">
          <a:xfrm rot="-2442863">
            <a:off x="6164263" y="4700588"/>
            <a:ext cx="1201737" cy="47148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3849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Héritiers</a:t>
            </a:r>
          </a:p>
        </p:txBody>
      </p:sp>
      <p:sp>
        <p:nvSpPr>
          <p:cNvPr id="38" name="Flèche vers la gauche 37">
            <a:extLst>
              <a:ext uri="{FF2B5EF4-FFF2-40B4-BE49-F238E27FC236}">
                <a16:creationId xmlns:a16="http://schemas.microsoft.com/office/drawing/2014/main" id="{7D91E513-92EB-964F-9D65-C072BD5F40CA}"/>
              </a:ext>
            </a:extLst>
          </p:cNvPr>
          <p:cNvSpPr>
            <a:spLocks noChangeArrowheads="1"/>
          </p:cNvSpPr>
          <p:nvPr/>
        </p:nvSpPr>
        <p:spPr bwMode="auto">
          <a:xfrm rot="-1136157">
            <a:off x="1663700" y="1738313"/>
            <a:ext cx="1201738" cy="47148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Auteur</a:t>
            </a:r>
          </a:p>
        </p:txBody>
      </p:sp>
      <p:sp>
        <p:nvSpPr>
          <p:cNvPr id="25616" name="ZoneTexte 1">
            <a:extLst>
              <a:ext uri="{FF2B5EF4-FFF2-40B4-BE49-F238E27FC236}">
                <a16:creationId xmlns:a16="http://schemas.microsoft.com/office/drawing/2014/main" id="{2BCAD68F-31C6-224B-98D9-FAFBB511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655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  <a:p>
            <a:r>
              <a:rPr lang="fr-CA" altLang="fr-FR" sz="1400">
                <a:latin typeface="Gill Sans MT" panose="020B0502020104020203" pitchFamily="34" charset="77"/>
              </a:rPr>
              <a:t>Ou le Code civil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CEE13341-7586-094F-8DD8-AE766348773D}"/>
              </a:ext>
            </a:extLst>
          </p:cNvPr>
          <p:cNvSpPr/>
          <p:nvPr/>
        </p:nvSpPr>
        <p:spPr>
          <a:xfrm>
            <a:off x="8604250" y="2133600"/>
            <a:ext cx="304800" cy="8239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25618" name="ZoneTexte 35">
            <a:extLst>
              <a:ext uri="{FF2B5EF4-FFF2-40B4-BE49-F238E27FC236}">
                <a16:creationId xmlns:a16="http://schemas.microsoft.com/office/drawing/2014/main" id="{9CD1DB36-0A1F-A44A-B2EE-4C175CABD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941888"/>
            <a:ext cx="165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  <a:p>
            <a:r>
              <a:rPr lang="fr-CA" altLang="fr-FR" sz="1400">
                <a:latin typeface="Gill Sans MT" panose="020B0502020104020203" pitchFamily="34" charset="77"/>
              </a:rPr>
              <a:t>Ou le Code civil</a:t>
            </a:r>
          </a:p>
        </p:txBody>
      </p:sp>
      <p:sp>
        <p:nvSpPr>
          <p:cNvPr id="39" name="Accolade fermante 38">
            <a:extLst>
              <a:ext uri="{FF2B5EF4-FFF2-40B4-BE49-F238E27FC236}">
                <a16:creationId xmlns:a16="http://schemas.microsoft.com/office/drawing/2014/main" id="{5EB6DC4D-954D-A345-B56A-267E8269908D}"/>
              </a:ext>
            </a:extLst>
          </p:cNvPr>
          <p:cNvSpPr/>
          <p:nvPr/>
        </p:nvSpPr>
        <p:spPr>
          <a:xfrm>
            <a:off x="8532813" y="4724400"/>
            <a:ext cx="304800" cy="8239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25621" name="Espace réservé du numéro de diapositive 4">
            <a:extLst>
              <a:ext uri="{FF2B5EF4-FFF2-40B4-BE49-F238E27FC236}">
                <a16:creationId xmlns:a16="http://schemas.microsoft.com/office/drawing/2014/main" id="{74F16E30-8FA7-C743-AAAF-BE60C586815B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85F3FB2-C10C-A440-AF1A-993F007138F4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33" grpId="0" animBg="1"/>
      <p:bldP spid="35" grpId="0" animBg="1"/>
      <p:bldP spid="37" grpId="0" animBg="1"/>
      <p:bldP spid="38" grpId="0" animBg="1"/>
      <p:bldP spid="25616" grpId="0"/>
      <p:bldP spid="22" grpId="0" animBg="1"/>
      <p:bldP spid="2561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50AE512-61A9-2043-96BC-D198539A3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5183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altLang="x-none" sz="2600" cap="none" dirty="0">
                <a:solidFill>
                  <a:schemeClr val="tx1"/>
                </a:solidFill>
                <a:ea typeface="ＭＳ Ｐゴシック" charset="-128"/>
              </a:rPr>
              <a:t>Exemple de Fiducie TESTAMENTAIRE CRÉÉE PAR LE TESTAMENT</a:t>
            </a:r>
            <a:br>
              <a:rPr lang="fr-CA" altLang="x-none" sz="2600" cap="none" dirty="0">
                <a:solidFill>
                  <a:schemeClr val="tx1"/>
                </a:solidFill>
                <a:ea typeface="ＭＳ Ｐゴシック" charset="-128"/>
              </a:rPr>
            </a:br>
            <a:r>
              <a:rPr lang="fr-CA" altLang="x-none" sz="2600" cap="none" dirty="0">
                <a:solidFill>
                  <a:schemeClr val="tx1"/>
                </a:solidFill>
                <a:ea typeface="ＭＳ Ｐゴシック" charset="-128"/>
              </a:rPr>
              <a:t>Doit être planifiée AVANT le décès</a:t>
            </a:r>
          </a:p>
        </p:txBody>
      </p:sp>
      <p:sp>
        <p:nvSpPr>
          <p:cNvPr id="27674" name="Espace réservé du pied de page 4">
            <a:extLst>
              <a:ext uri="{FF2B5EF4-FFF2-40B4-BE49-F238E27FC236}">
                <a16:creationId xmlns:a16="http://schemas.microsoft.com/office/drawing/2014/main" id="{A8348C01-4C17-C148-9A57-B4AA4438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xtraire 5">
            <a:extLst>
              <a:ext uri="{FF2B5EF4-FFF2-40B4-BE49-F238E27FC236}">
                <a16:creationId xmlns:a16="http://schemas.microsoft.com/office/drawing/2014/main" id="{EAFBE3F7-BEF3-6E4D-9A3A-6EC0A430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052513"/>
            <a:ext cx="3960812" cy="2592387"/>
          </a:xfrm>
          <a:prstGeom prst="flowChartExtract">
            <a:avLst/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>
                <a:solidFill>
                  <a:srgbClr val="FFFFFF"/>
                </a:solidFill>
                <a:latin typeface="Gill Sans MT" panose="020B0502020104020203" pitchFamily="34" charset="77"/>
              </a:rPr>
              <a:t>Fiducie</a:t>
            </a:r>
          </a:p>
          <a:p>
            <a:pPr algn="ctr">
              <a:defRPr/>
            </a:pPr>
            <a:r>
              <a:rPr lang="fr-FR" altLang="fr-FR">
                <a:solidFill>
                  <a:srgbClr val="FFFFFF"/>
                </a:solidFill>
                <a:latin typeface="Gill Sans MT" panose="020B0502020104020203" pitchFamily="34" charset="77"/>
              </a:rPr>
              <a:t>« Succession »</a:t>
            </a:r>
          </a:p>
        </p:txBody>
      </p:sp>
      <p:sp>
        <p:nvSpPr>
          <p:cNvPr id="7" name="Connecteur 6">
            <a:extLst>
              <a:ext uri="{FF2B5EF4-FFF2-40B4-BE49-F238E27FC236}">
                <a16:creationId xmlns:a16="http://schemas.microsoft.com/office/drawing/2014/main" id="{5C9983CF-41A0-1143-8F41-C86B8EB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732463"/>
            <a:ext cx="1079500" cy="966787"/>
          </a:xfrm>
          <a:prstGeom prst="flowChartConnector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Enfant </a:t>
            </a:r>
          </a:p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9" name="Processus 8">
            <a:extLst>
              <a:ext uri="{FF2B5EF4-FFF2-40B4-BE49-F238E27FC236}">
                <a16:creationId xmlns:a16="http://schemas.microsoft.com/office/drawing/2014/main" id="{2E5D600C-A30F-2F49-AED7-CEB5FF65D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268413"/>
            <a:ext cx="865188" cy="1081087"/>
          </a:xfrm>
          <a:prstGeom prst="flowChartProcess">
            <a:avLst/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Conjoint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Frère du décédé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>
                <a:solidFill>
                  <a:srgbClr val="FFFFFF"/>
                </a:solidFill>
                <a:latin typeface="Century Gothic" panose="020B0502020202020204" pitchFamily="34" charset="0"/>
              </a:rPr>
              <a:t>Enfant 2</a:t>
            </a:r>
          </a:p>
          <a:p>
            <a:pPr>
              <a:defRPr/>
            </a:pPr>
            <a:endParaRPr lang="fr-FR" altLang="fr-FR" sz="11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CBFBBEAA-24B6-5744-B25B-73083D73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1584325" cy="13684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100">
                <a:solidFill>
                  <a:srgbClr val="FFFFFF"/>
                </a:solidFill>
                <a:latin typeface="Gill Sans MT" panose="020B0502020104020203" pitchFamily="34" charset="77"/>
              </a:rPr>
              <a:t>Décédé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592D1CE-E80C-A449-9DB3-95CCDEC42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732463"/>
            <a:ext cx="1008062" cy="966787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Enfant </a:t>
            </a:r>
          </a:p>
          <a:p>
            <a:pPr algn="ctr"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DCBF7D8-ADFE-554C-9FE7-69A60769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5746750"/>
            <a:ext cx="1079500" cy="966788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C2FDF2B-94F8-154F-AD07-B3574DCEC6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5963" y="5373688"/>
            <a:ext cx="0" cy="431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00F9A59-D817-724B-9234-26C6BEF35E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3644900"/>
            <a:ext cx="576263" cy="10795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6F84769-8AD9-1A40-9425-A33B1100C99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63938" y="3644900"/>
            <a:ext cx="792162" cy="9366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lèche vers la droite 32">
            <a:extLst>
              <a:ext uri="{FF2B5EF4-FFF2-40B4-BE49-F238E27FC236}">
                <a16:creationId xmlns:a16="http://schemas.microsoft.com/office/drawing/2014/main" id="{51D063AE-5E61-C240-96F9-AB57A540BC0C}"/>
              </a:ext>
            </a:extLst>
          </p:cNvPr>
          <p:cNvSpPr>
            <a:spLocks noChangeArrowheads="1"/>
          </p:cNvSpPr>
          <p:nvPr/>
        </p:nvSpPr>
        <p:spPr bwMode="auto">
          <a:xfrm rot="489451">
            <a:off x="1866900" y="1976438"/>
            <a:ext cx="1895475" cy="5715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Transfert de tous ses biens</a:t>
            </a:r>
          </a:p>
        </p:txBody>
      </p:sp>
      <p:sp>
        <p:nvSpPr>
          <p:cNvPr id="35" name="Flèche vers la gauche 34">
            <a:extLst>
              <a:ext uri="{FF2B5EF4-FFF2-40B4-BE49-F238E27FC236}">
                <a16:creationId xmlns:a16="http://schemas.microsoft.com/office/drawing/2014/main" id="{D2D6162E-4AD1-5B44-8114-A06A06AFDBE1}"/>
              </a:ext>
            </a:extLst>
          </p:cNvPr>
          <p:cNvSpPr>
            <a:spLocks noChangeArrowheads="1"/>
          </p:cNvSpPr>
          <p:nvPr/>
        </p:nvSpPr>
        <p:spPr bwMode="auto">
          <a:xfrm rot="-913708">
            <a:off x="6613525" y="1243013"/>
            <a:ext cx="2057400" cy="473075"/>
          </a:xfrm>
          <a:prstGeom prst="leftArrow">
            <a:avLst>
              <a:gd name="adj1" fmla="val 50000"/>
              <a:gd name="adj2" fmla="val 49993"/>
            </a:avLst>
          </a:prstGeom>
          <a:solidFill>
            <a:srgbClr val="7676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Liquidateurs testamentaires</a:t>
            </a:r>
          </a:p>
        </p:txBody>
      </p:sp>
      <p:sp>
        <p:nvSpPr>
          <p:cNvPr id="37" name="Flèche vers la gauche 36">
            <a:extLst>
              <a:ext uri="{FF2B5EF4-FFF2-40B4-BE49-F238E27FC236}">
                <a16:creationId xmlns:a16="http://schemas.microsoft.com/office/drawing/2014/main" id="{9DA5B190-66B8-6640-810C-9B14905AB76C}"/>
              </a:ext>
            </a:extLst>
          </p:cNvPr>
          <p:cNvSpPr>
            <a:spLocks noChangeArrowheads="1"/>
          </p:cNvSpPr>
          <p:nvPr/>
        </p:nvSpPr>
        <p:spPr bwMode="auto">
          <a:xfrm rot="-2442863">
            <a:off x="6524625" y="3835400"/>
            <a:ext cx="1201738" cy="471488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Héritiers</a:t>
            </a:r>
          </a:p>
        </p:txBody>
      </p:sp>
      <p:sp>
        <p:nvSpPr>
          <p:cNvPr id="38" name="Flèche vers la gauche 37">
            <a:extLst>
              <a:ext uri="{FF2B5EF4-FFF2-40B4-BE49-F238E27FC236}">
                <a16:creationId xmlns:a16="http://schemas.microsoft.com/office/drawing/2014/main" id="{C22075B3-4C19-E94E-8DB5-685664DCBB69}"/>
              </a:ext>
            </a:extLst>
          </p:cNvPr>
          <p:cNvSpPr>
            <a:spLocks noChangeArrowheads="1"/>
          </p:cNvSpPr>
          <p:nvPr/>
        </p:nvSpPr>
        <p:spPr bwMode="auto">
          <a:xfrm rot="-1136157">
            <a:off x="1879600" y="1163638"/>
            <a:ext cx="1201738" cy="47148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Auteur</a:t>
            </a:r>
          </a:p>
        </p:txBody>
      </p:sp>
      <p:sp>
        <p:nvSpPr>
          <p:cNvPr id="27663" name="ZoneTexte 1">
            <a:extLst>
              <a:ext uri="{FF2B5EF4-FFF2-40B4-BE49-F238E27FC236}">
                <a16:creationId xmlns:a16="http://schemas.microsoft.com/office/drawing/2014/main" id="{19EA3C5C-5498-CA44-BAD7-A34B2F827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628775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FC3BD238-4204-6D48-AD08-6AFAB825FC36}"/>
              </a:ext>
            </a:extLst>
          </p:cNvPr>
          <p:cNvSpPr/>
          <p:nvPr/>
        </p:nvSpPr>
        <p:spPr>
          <a:xfrm>
            <a:off x="8748713" y="1125538"/>
            <a:ext cx="304800" cy="822325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C4ED4EE-6623-8C45-8A01-CCB2C5DD9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221163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</p:txBody>
      </p:sp>
      <p:sp>
        <p:nvSpPr>
          <p:cNvPr id="39" name="Accolade fermante 38">
            <a:extLst>
              <a:ext uri="{FF2B5EF4-FFF2-40B4-BE49-F238E27FC236}">
                <a16:creationId xmlns:a16="http://schemas.microsoft.com/office/drawing/2014/main" id="{F415E866-0B94-9A4A-B7B6-618A57B993FA}"/>
              </a:ext>
            </a:extLst>
          </p:cNvPr>
          <p:cNvSpPr/>
          <p:nvPr/>
        </p:nvSpPr>
        <p:spPr>
          <a:xfrm>
            <a:off x="8604250" y="3860800"/>
            <a:ext cx="304800" cy="82391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Extraire 22">
            <a:extLst>
              <a:ext uri="{FF2B5EF4-FFF2-40B4-BE49-F238E27FC236}">
                <a16:creationId xmlns:a16="http://schemas.microsoft.com/office/drawing/2014/main" id="{AA1B5B10-BE28-8447-A056-E11C4B0F0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149725"/>
            <a:ext cx="1871662" cy="1223963"/>
          </a:xfrm>
          <a:prstGeom prst="flowChartExtract">
            <a:avLst/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fr-FR" altLang="x-none" sz="1200">
                <a:solidFill>
                  <a:srgbClr val="FFFFFF"/>
                </a:solidFill>
                <a:latin typeface="Gill Sans MT" charset="0"/>
              </a:rPr>
              <a:t>Fiducie exclusive à la conjointe</a:t>
            </a:r>
          </a:p>
        </p:txBody>
      </p:sp>
      <p:sp>
        <p:nvSpPr>
          <p:cNvPr id="24" name="Extraire 23">
            <a:extLst>
              <a:ext uri="{FF2B5EF4-FFF2-40B4-BE49-F238E27FC236}">
                <a16:creationId xmlns:a16="http://schemas.microsoft.com/office/drawing/2014/main" id="{694EB123-E95F-334C-BF71-FE5A1152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149725"/>
            <a:ext cx="1870075" cy="1223963"/>
          </a:xfrm>
          <a:prstGeom prst="flowChartExtract">
            <a:avLst/>
          </a:prstGeom>
          <a:solidFill>
            <a:srgbClr val="1EADA5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200" dirty="0">
                <a:solidFill>
                  <a:schemeClr val="lt1"/>
                </a:solidFill>
                <a:latin typeface="+mn-lt"/>
                <a:ea typeface="+mn-ea"/>
              </a:rPr>
              <a:t>Fiducie aux enfants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C845DDC-F061-604C-B5E2-B6FFF63EC1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1275" y="5373688"/>
            <a:ext cx="0" cy="431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C775BA4-25C9-6A46-9115-CCC3D334EA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5373688"/>
            <a:ext cx="0" cy="431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Flèche vers la gauche 40">
            <a:extLst>
              <a:ext uri="{FF2B5EF4-FFF2-40B4-BE49-F238E27FC236}">
                <a16:creationId xmlns:a16="http://schemas.microsoft.com/office/drawing/2014/main" id="{397AC605-7DF0-E14A-B210-A958CF4EDED8}"/>
              </a:ext>
            </a:extLst>
          </p:cNvPr>
          <p:cNvSpPr>
            <a:spLocks noChangeArrowheads="1"/>
          </p:cNvSpPr>
          <p:nvPr/>
        </p:nvSpPr>
        <p:spPr bwMode="auto">
          <a:xfrm rot="-2442863">
            <a:off x="6596063" y="5348288"/>
            <a:ext cx="1201737" cy="47148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3849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100">
                <a:solidFill>
                  <a:srgbClr val="FFFFFF"/>
                </a:solidFill>
                <a:latin typeface="Century Gothic" charset="0"/>
              </a:rPr>
              <a:t>Bénéficiaires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9B57A9A-9D83-024C-8D48-74413B89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949950"/>
            <a:ext cx="16557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>
                <a:latin typeface="Gill Sans MT" panose="020B0502020104020203" pitchFamily="34" charset="77"/>
              </a:rPr>
              <a:t>Selon le testament</a:t>
            </a:r>
          </a:p>
        </p:txBody>
      </p:sp>
      <p:sp>
        <p:nvSpPr>
          <p:cNvPr id="43" name="Accolade fermante 42">
            <a:extLst>
              <a:ext uri="{FF2B5EF4-FFF2-40B4-BE49-F238E27FC236}">
                <a16:creationId xmlns:a16="http://schemas.microsoft.com/office/drawing/2014/main" id="{676275F4-8E2F-B64E-A4A0-5938DE26A5B2}"/>
              </a:ext>
            </a:extLst>
          </p:cNvPr>
          <p:cNvSpPr/>
          <p:nvPr/>
        </p:nvSpPr>
        <p:spPr>
          <a:xfrm>
            <a:off x="8675688" y="5589588"/>
            <a:ext cx="304800" cy="82391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27675" name="Espace réservé du numéro de diapositive 4">
            <a:extLst>
              <a:ext uri="{FF2B5EF4-FFF2-40B4-BE49-F238E27FC236}">
                <a16:creationId xmlns:a16="http://schemas.microsoft.com/office/drawing/2014/main" id="{705BDA30-EF62-924E-90B2-3686D2909C32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9F1F2373-D27E-A54F-A76F-69FF8476FB33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E37BBF3-89FE-8D49-A20D-C0954571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49" y="4355068"/>
            <a:ext cx="9651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1400" dirty="0">
                <a:latin typeface="Gill Sans MT" panose="020B0502020104020203" pitchFamily="34" charset="77"/>
              </a:rPr>
              <a:t>Selon l</a:t>
            </a:r>
            <a:r>
              <a:rPr lang="fr-CA" altLang="fr-CA" sz="1400" dirty="0">
                <a:latin typeface="Gill Sans MT" panose="020B0502020104020203" pitchFamily="34" charset="77"/>
              </a:rPr>
              <a:t>’</a:t>
            </a:r>
            <a:r>
              <a:rPr lang="fr-CA" altLang="fr-FR" sz="1400" dirty="0">
                <a:latin typeface="Gill Sans MT" panose="020B0502020104020203" pitchFamily="34" charset="77"/>
              </a:rPr>
              <a:t>acte de fiducie</a:t>
            </a:r>
          </a:p>
        </p:txBody>
      </p:sp>
      <p:sp>
        <p:nvSpPr>
          <p:cNvPr id="58" name="Accolade fermante 57">
            <a:extLst>
              <a:ext uri="{FF2B5EF4-FFF2-40B4-BE49-F238E27FC236}">
                <a16:creationId xmlns:a16="http://schemas.microsoft.com/office/drawing/2014/main" id="{0A85A6DD-FB5E-3940-A24E-0ECACD4D9E06}"/>
              </a:ext>
            </a:extLst>
          </p:cNvPr>
          <p:cNvSpPr/>
          <p:nvPr/>
        </p:nvSpPr>
        <p:spPr>
          <a:xfrm rot="10800000">
            <a:off x="41057" y="4272757"/>
            <a:ext cx="304800" cy="82391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A"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Processus 58">
            <a:extLst>
              <a:ext uri="{FF2B5EF4-FFF2-40B4-BE49-F238E27FC236}">
                <a16:creationId xmlns:a16="http://schemas.microsoft.com/office/drawing/2014/main" id="{4B5466CD-6CA4-4742-833A-16B0BFA08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708" y="4224427"/>
            <a:ext cx="1296580" cy="1081087"/>
          </a:xfrm>
          <a:prstGeom prst="flowChartProcess">
            <a:avLst/>
          </a:prstGeom>
          <a:solidFill>
            <a:schemeClr val="accent3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Conjoint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Frère du décédé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fr-FR" alt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Ami du décédé</a:t>
            </a:r>
          </a:p>
          <a:p>
            <a:pPr>
              <a:defRPr/>
            </a:pPr>
            <a:endParaRPr lang="fr-FR" altLang="fr-FR" sz="11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Flèche vers la droite 59">
            <a:extLst>
              <a:ext uri="{FF2B5EF4-FFF2-40B4-BE49-F238E27FC236}">
                <a16:creationId xmlns:a16="http://schemas.microsoft.com/office/drawing/2014/main" id="{B0E0D313-51A8-9749-9F75-B9976B62106B}"/>
              </a:ext>
            </a:extLst>
          </p:cNvPr>
          <p:cNvSpPr>
            <a:spLocks noChangeArrowheads="1"/>
          </p:cNvSpPr>
          <p:nvPr/>
        </p:nvSpPr>
        <p:spPr bwMode="auto">
          <a:xfrm rot="2270196">
            <a:off x="331991" y="3445058"/>
            <a:ext cx="1080127" cy="5715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3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z="1100" dirty="0">
                <a:solidFill>
                  <a:schemeClr val="lt1"/>
                </a:solidFill>
                <a:latin typeface="+mn-lt"/>
                <a:ea typeface="+mn-ea"/>
              </a:rPr>
              <a:t>Fiduciaires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37" grpId="0" animBg="1"/>
      <p:bldP spid="36" grpId="0"/>
      <p:bldP spid="39" grpId="0" animBg="1"/>
      <p:bldP spid="23" grpId="0" animBg="1"/>
      <p:bldP spid="24" grpId="0" animBg="1"/>
      <p:bldP spid="41" grpId="0" animBg="1"/>
      <p:bldP spid="42" grpId="0"/>
      <p:bldP spid="43" grpId="0" animBg="1"/>
      <p:bldP spid="57" grpId="0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391C430-63B7-C049-BD9E-A54BC412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4450"/>
            <a:ext cx="828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4000">
                <a:latin typeface="Century Gothic" panose="020B0502020202020204" pitchFamily="34" charset="0"/>
              </a:rPr>
              <a:t>Transfert à la fiducie (règle général) :</a:t>
            </a:r>
            <a:endParaRPr lang="fr-CA" altLang="fr-FR">
              <a:latin typeface="Century Gothic" panose="020B0502020202020204" pitchFamily="34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B0A7C9F-FAA5-6E4D-B55A-2A296441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A" altLang="fr-FR" sz="2800" b="1">
                <a:solidFill>
                  <a:schemeClr val="bg1"/>
                </a:solidFill>
                <a:latin typeface="Gill Sans MT" panose="020B0502020104020203" pitchFamily="34" charset="77"/>
              </a:rPr>
              <a:t>J V M</a:t>
            </a:r>
            <a:endParaRPr lang="fr-CA" altLang="fr-FR" sz="280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F8F95C98-0443-0248-ABFE-C6586BEC3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191000"/>
            <a:ext cx="243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0955F3EA-6A99-2B4E-A4E8-AC621F73E031}"/>
              </a:ext>
            </a:extLst>
          </p:cNvPr>
          <p:cNvGrpSpPr>
            <a:grpSpLocks/>
          </p:cNvGrpSpPr>
          <p:nvPr/>
        </p:nvGrpSpPr>
        <p:grpSpPr bwMode="auto">
          <a:xfrm>
            <a:off x="6444584" y="2708915"/>
            <a:ext cx="2520280" cy="1828800"/>
            <a:chOff x="3965" y="1971"/>
            <a:chExt cx="1344" cy="960"/>
          </a:xfrm>
          <a:solidFill>
            <a:srgbClr val="1EADA5"/>
          </a:solidFill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15F1C23F-4EF7-C944-9454-2D980D9BF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971"/>
              <a:ext cx="1344" cy="960"/>
            </a:xfrm>
            <a:prstGeom prst="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970" name="WordArt 8">
              <a:extLst>
                <a:ext uri="{FF2B5EF4-FFF2-40B4-BE49-F238E27FC236}">
                  <a16:creationId xmlns:a16="http://schemas.microsoft.com/office/drawing/2014/main" id="{503AE407-E152-314E-A41A-CBE1F87FE3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76" y="2160"/>
              <a:ext cx="882" cy="567"/>
            </a:xfrm>
            <a:prstGeom prst="triangle">
              <a:avLst/>
            </a:prstGeom>
            <a:grpFill/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>
                <a:defRPr/>
              </a:pPr>
              <a:r>
                <a:rPr lang="fr-FR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FIDUCIE</a:t>
              </a:r>
            </a:p>
          </p:txBody>
        </p:sp>
      </p:grpSp>
      <p:pic>
        <p:nvPicPr>
          <p:cNvPr id="29701" name="Image 4">
            <a:extLst>
              <a:ext uri="{FF2B5EF4-FFF2-40B4-BE49-F238E27FC236}">
                <a16:creationId xmlns:a16="http://schemas.microsoft.com/office/drawing/2014/main" id="{93C9DDB1-593F-B04B-9B53-0700332F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251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7770C3AC-9E88-C143-B61D-E29581F3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229225"/>
            <a:ext cx="1111250" cy="1008063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1100">
                <a:solidFill>
                  <a:schemeClr val="lt1"/>
                </a:solidFill>
                <a:latin typeface="+mn-lt"/>
                <a:ea typeface="+mn-ea"/>
              </a:rPr>
              <a:t>Conjoint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B5A5500-80D0-BF4B-B924-E14B2739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229225"/>
            <a:ext cx="1111250" cy="1008063"/>
          </a:xfrm>
          <a:prstGeom prst="ellipse">
            <a:avLst/>
          </a:prstGeom>
          <a:solidFill>
            <a:srgbClr val="3849AD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200">
                <a:solidFill>
                  <a:schemeClr val="lt1"/>
                </a:solidFill>
                <a:latin typeface="+mn-lt"/>
                <a:ea typeface="+mn-ea"/>
              </a:rPr>
              <a:t>Enfant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964FD65-3957-CC4F-8644-EE8E2A3809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01013" y="4508500"/>
            <a:ext cx="246062" cy="7508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2624DA-5DEE-2D42-8430-930953F5934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19925" y="4508500"/>
            <a:ext cx="144463" cy="7207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osange 20">
            <a:extLst>
              <a:ext uri="{FF2B5EF4-FFF2-40B4-BE49-F238E27FC236}">
                <a16:creationId xmlns:a16="http://schemas.microsoft.com/office/drawing/2014/main" id="{59647436-3201-084D-A856-5723C7EF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3238"/>
            <a:ext cx="1800225" cy="1139825"/>
          </a:xfrm>
          <a:prstGeom prst="diamond">
            <a:avLst/>
          </a:prstGeom>
          <a:solidFill>
            <a:srgbClr val="9F3CAD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200">
                <a:solidFill>
                  <a:schemeClr val="lt1"/>
                </a:solidFill>
                <a:latin typeface="+mn-lt"/>
                <a:ea typeface="+mn-ea"/>
              </a:rPr>
              <a:t>Monsieur</a:t>
            </a:r>
          </a:p>
        </p:txBody>
      </p: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06AC4AF2-511A-4A43-AF0B-46B68DA8845A}"/>
              </a:ext>
            </a:extLst>
          </p:cNvPr>
          <p:cNvCxnSpPr/>
          <p:nvPr/>
        </p:nvCxnSpPr>
        <p:spPr>
          <a:xfrm rot="5400000">
            <a:off x="5976938" y="3681413"/>
            <a:ext cx="1871662" cy="1655762"/>
          </a:xfrm>
          <a:prstGeom prst="curvedConnector3">
            <a:avLst>
              <a:gd name="adj1" fmla="val -56039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4">
            <a:extLst>
              <a:ext uri="{FF2B5EF4-FFF2-40B4-BE49-F238E27FC236}">
                <a16:creationId xmlns:a16="http://schemas.microsoft.com/office/drawing/2014/main" id="{35B06978-A7C2-9447-B4DC-551BAA31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516563"/>
            <a:ext cx="2112963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A" altLang="fr-FR" sz="2800" b="1">
                <a:solidFill>
                  <a:schemeClr val="bg1"/>
                </a:solidFill>
                <a:latin typeface="Gill Sans MT" panose="020B0502020104020203" pitchFamily="34" charset="77"/>
              </a:rPr>
              <a:t>Roulement</a:t>
            </a:r>
            <a:endParaRPr lang="fr-CA" altLang="fr-FR" sz="280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9709" name="Espace réservé du pied de page 4">
            <a:extLst>
              <a:ext uri="{FF2B5EF4-FFF2-40B4-BE49-F238E27FC236}">
                <a16:creationId xmlns:a16="http://schemas.microsoft.com/office/drawing/2014/main" id="{F0BE8370-830F-424F-B007-67B4A563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11188" y="6237288"/>
            <a:ext cx="54213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t>FISCALITÉuqtr.ca                                                                                          </a:t>
            </a:r>
            <a:endParaRPr lang="fr-CA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9710" name="Espace réservé du numéro de diapositive 4">
            <a:extLst>
              <a:ext uri="{FF2B5EF4-FFF2-40B4-BE49-F238E27FC236}">
                <a16:creationId xmlns:a16="http://schemas.microsoft.com/office/drawing/2014/main" id="{50E10916-E01D-0747-BF3F-FE06631CAB6A}"/>
              </a:ext>
            </a:extLst>
          </p:cNvPr>
          <p:cNvSpPr>
            <a:spLocks/>
          </p:cNvSpPr>
          <p:nvPr/>
        </p:nvSpPr>
        <p:spPr bwMode="auto">
          <a:xfrm>
            <a:off x="8393113" y="6370638"/>
            <a:ext cx="365125" cy="365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F5688CB-3F65-774A-89F3-661DE17868F6}" type="slidenum">
              <a:rPr lang="en-US" altLang="fr-FR" sz="1400">
                <a:solidFill>
                  <a:schemeClr val="tx2"/>
                </a:solidFill>
                <a:latin typeface="Century Gothic" panose="020B050202020202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fr-FR" sz="14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375984C-A2BE-8249-B2A8-E5F65CFDB29E}"/>
              </a:ext>
            </a:extLst>
          </p:cNvPr>
          <p:cNvSpPr txBox="1"/>
          <p:nvPr/>
        </p:nvSpPr>
        <p:spPr>
          <a:xfrm>
            <a:off x="4375714" y="1735578"/>
            <a:ext cx="1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# 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Répondre maintenant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True"/>
  <p:tag name="ROTATIONINTERVAL" val="2"/>
  <p:tag name="USESCHEMECOLORS" val="True"/>
  <p:tag name="REALTIMEBACKUPPATH" val="(Aucun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053f4cbe-a993-4946-9db0-a9b7da22348b"/>
  <p:tag name="TPVERSION" val="7"/>
  <p:tag name="TPFULLVERSION" val="7.4.1.2"/>
  <p:tag name="PPTVERSION" val="15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{5FE19AC8-8465-3048-8D78-61AC044359BB}tf10001073</Template>
  <TotalTime>3203</TotalTime>
  <Words>1467</Words>
  <Application>Microsoft Macintosh PowerPoint</Application>
  <PresentationFormat>Affichage à l'écran (4:3)</PresentationFormat>
  <Paragraphs>428</Paragraphs>
  <Slides>25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Century Gothic</vt:lpstr>
      <vt:lpstr>Gill Sans MT</vt:lpstr>
      <vt:lpstr>Impact</vt:lpstr>
      <vt:lpstr>Perpetua</vt:lpstr>
      <vt:lpstr>Times New Roman</vt:lpstr>
      <vt:lpstr>Tw Cen MT</vt:lpstr>
      <vt:lpstr>Wingdings 2</vt:lpstr>
      <vt:lpstr>Ronds dans l’eau</vt:lpstr>
      <vt:lpstr>FIDUCIES</vt:lpstr>
      <vt:lpstr>Les fiducies – Les acteurs</vt:lpstr>
      <vt:lpstr>Les fiducies (au sens juridique)</vt:lpstr>
      <vt:lpstr>Contribuable distinct (au sens fiscal)</vt:lpstr>
      <vt:lpstr>Les genres de fiducies</vt:lpstr>
      <vt:lpstr>Exemple de Fiducie NON TESTAMENTAIRE</vt:lpstr>
      <vt:lpstr>Exemple de Fiducie TESTAMENTAIRE CRÉÉE PAR LE CODE CIVIL « La succession » AUTOMATIQUE</vt:lpstr>
      <vt:lpstr>Exemple de Fiducie TESTAMENTAIRE CRÉÉE PAR LE TESTAMENT Doit être planifiée AVANT le décès</vt:lpstr>
      <vt:lpstr>Présentation PowerPoint</vt:lpstr>
      <vt:lpstr>Présentation PowerPoint</vt:lpstr>
      <vt:lpstr>Fiducie exclusive en faveur du conjoint</vt:lpstr>
      <vt:lpstr>Contrôle et gestion des biens</vt:lpstr>
      <vt:lpstr>Calcul du revenu de la fiducie</vt:lpstr>
      <vt:lpstr>Calcul de l’impôt</vt:lpstr>
      <vt:lpstr>Calcul de l’impôt</vt:lpstr>
      <vt:lpstr>Calcul de l’impôt</vt:lpstr>
      <vt:lpstr>Imposition des bénéficiaires (Nature des revenus)</vt:lpstr>
      <vt:lpstr>Présentation PowerPoint</vt:lpstr>
      <vt:lpstr>Présentation PowerPoint</vt:lpstr>
      <vt:lpstr>Report d’impôt au décès (suite)</vt:lpstr>
      <vt:lpstr>Scénario 1</vt:lpstr>
      <vt:lpstr>Scénario 2</vt:lpstr>
      <vt:lpstr>Scénario 3 Dans 25 ans (au moment du décès des parents)</vt:lpstr>
      <vt:lpstr>Scénario 3 vs scénario 1 Ça vaut combien ? </vt:lpstr>
      <vt:lpstr>Mini-cas Fractionnement du revenu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Robert Bergeron</dc:creator>
  <cp:lastModifiedBy>Marc Bachand</cp:lastModifiedBy>
  <cp:revision>302</cp:revision>
  <cp:lastPrinted>2014-11-06T22:10:27Z</cp:lastPrinted>
  <dcterms:created xsi:type="dcterms:W3CDTF">1997-11-12T14:44:30Z</dcterms:created>
  <dcterms:modified xsi:type="dcterms:W3CDTF">2026-04-09T18:56:41Z</dcterms:modified>
</cp:coreProperties>
</file>