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23"/>
  </p:notesMasterIdLst>
  <p:sldIdLst>
    <p:sldId id="256" r:id="rId2"/>
    <p:sldId id="270" r:id="rId3"/>
    <p:sldId id="274" r:id="rId4"/>
    <p:sldId id="295" r:id="rId5"/>
    <p:sldId id="279" r:id="rId6"/>
    <p:sldId id="291" r:id="rId7"/>
    <p:sldId id="280" r:id="rId8"/>
    <p:sldId id="272" r:id="rId9"/>
    <p:sldId id="257" r:id="rId10"/>
    <p:sldId id="276" r:id="rId11"/>
    <p:sldId id="259" r:id="rId12"/>
    <p:sldId id="277" r:id="rId13"/>
    <p:sldId id="296" r:id="rId14"/>
    <p:sldId id="260" r:id="rId15"/>
    <p:sldId id="261" r:id="rId16"/>
    <p:sldId id="262" r:id="rId17"/>
    <p:sldId id="292" r:id="rId18"/>
    <p:sldId id="263" r:id="rId19"/>
    <p:sldId id="264" r:id="rId20"/>
    <p:sldId id="273" r:id="rId21"/>
    <p:sldId id="265"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835A"/>
    <a:srgbClr val="CE7B00"/>
    <a:srgbClr val="EC2C12"/>
    <a:srgbClr val="C5F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81341-6125-0E48-BCEA-0D6A825BDA9A}" v="11" dt="2025-09-04T17:35:23.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66"/>
    <p:restoredTop sz="94795"/>
  </p:normalViewPr>
  <p:slideViewPr>
    <p:cSldViewPr snapToGrid="0" snapToObjects="1">
      <p:cViewPr varScale="1">
        <p:scale>
          <a:sx n="120" d="100"/>
          <a:sy n="120" d="100"/>
        </p:scale>
        <p:origin x="25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and, Marc" userId="e8a9a297-709b-4eb2-b373-ef1e4719aa7a" providerId="ADAL" clId="{75E27462-E964-5728-8DFE-403136793F75}"/>
    <pc:docChg chg="undo custSel modSld">
      <pc:chgData name="Bachand, Marc" userId="e8a9a297-709b-4eb2-b373-ef1e4719aa7a" providerId="ADAL" clId="{75E27462-E964-5728-8DFE-403136793F75}" dt="2025-09-04T17:35:44.268" v="26" actId="14100"/>
      <pc:docMkLst>
        <pc:docMk/>
      </pc:docMkLst>
      <pc:sldChg chg="addSp delSp modSp mod">
        <pc:chgData name="Bachand, Marc" userId="e8a9a297-709b-4eb2-b373-ef1e4719aa7a" providerId="ADAL" clId="{75E27462-E964-5728-8DFE-403136793F75}" dt="2025-09-04T17:35:44.268" v="26" actId="14100"/>
        <pc:sldMkLst>
          <pc:docMk/>
          <pc:sldMk cId="1747854507" sldId="263"/>
        </pc:sldMkLst>
        <pc:spChg chg="mod">
          <ac:chgData name="Bachand, Marc" userId="e8a9a297-709b-4eb2-b373-ef1e4719aa7a" providerId="ADAL" clId="{75E27462-E964-5728-8DFE-403136793F75}" dt="2025-09-04T17:34:55.635" v="17" actId="26606"/>
          <ac:spMkLst>
            <pc:docMk/>
            <pc:sldMk cId="1747854507" sldId="263"/>
            <ac:spMk id="2" creationId="{00000000-0000-0000-0000-000000000000}"/>
          </ac:spMkLst>
        </pc:spChg>
        <pc:spChg chg="mod">
          <ac:chgData name="Bachand, Marc" userId="e8a9a297-709b-4eb2-b373-ef1e4719aa7a" providerId="ADAL" clId="{75E27462-E964-5728-8DFE-403136793F75}" dt="2025-09-04T17:34:55.635" v="17" actId="26606"/>
          <ac:spMkLst>
            <pc:docMk/>
            <pc:sldMk cId="1747854507" sldId="263"/>
            <ac:spMk id="3" creationId="{00000000-0000-0000-0000-000000000000}"/>
          </ac:spMkLst>
        </pc:spChg>
        <pc:spChg chg="mod ord">
          <ac:chgData name="Bachand, Marc" userId="e8a9a297-709b-4eb2-b373-ef1e4719aa7a" providerId="ADAL" clId="{75E27462-E964-5728-8DFE-403136793F75}" dt="2025-09-04T17:34:55.635" v="17" actId="26606"/>
          <ac:spMkLst>
            <pc:docMk/>
            <pc:sldMk cId="1747854507" sldId="263"/>
            <ac:spMk id="5" creationId="{00000000-0000-0000-0000-000000000000}"/>
          </ac:spMkLst>
        </pc:spChg>
        <pc:spChg chg="add mod">
          <ac:chgData name="Bachand, Marc" userId="e8a9a297-709b-4eb2-b373-ef1e4719aa7a" providerId="ADAL" clId="{75E27462-E964-5728-8DFE-403136793F75}" dt="2025-09-04T17:35:44.268" v="26" actId="14100"/>
          <ac:spMkLst>
            <pc:docMk/>
            <pc:sldMk cId="1747854507" sldId="263"/>
            <ac:spMk id="8" creationId="{CF121F3A-0961-5D3E-576E-837DC6C514BA}"/>
          </ac:spMkLst>
        </pc:spChg>
        <pc:spChg chg="add del">
          <ac:chgData name="Bachand, Marc" userId="e8a9a297-709b-4eb2-b373-ef1e4719aa7a" providerId="ADAL" clId="{75E27462-E964-5728-8DFE-403136793F75}" dt="2025-09-04T17:34:55.635" v="17" actId="26606"/>
          <ac:spMkLst>
            <pc:docMk/>
            <pc:sldMk cId="1747854507" sldId="263"/>
            <ac:spMk id="11" creationId="{4038CB10-1F5C-4D54-9DF7-12586DE5B007}"/>
          </ac:spMkLst>
        </pc:spChg>
        <pc:spChg chg="add del">
          <ac:chgData name="Bachand, Marc" userId="e8a9a297-709b-4eb2-b373-ef1e4719aa7a" providerId="ADAL" clId="{75E27462-E964-5728-8DFE-403136793F75}" dt="2025-09-04T17:34:55.635" v="17" actId="26606"/>
          <ac:spMkLst>
            <pc:docMk/>
            <pc:sldMk cId="1747854507" sldId="263"/>
            <ac:spMk id="13" creationId="{73ED6512-6858-4552-B699-9A97FE9A4EA2}"/>
          </ac:spMkLst>
        </pc:spChg>
        <pc:spChg chg="add del">
          <ac:chgData name="Bachand, Marc" userId="e8a9a297-709b-4eb2-b373-ef1e4719aa7a" providerId="ADAL" clId="{75E27462-E964-5728-8DFE-403136793F75}" dt="2025-09-04T17:34:50.112" v="12" actId="26606"/>
          <ac:spMkLst>
            <pc:docMk/>
            <pc:sldMk cId="1747854507" sldId="263"/>
            <ac:spMk id="15" creationId="{A5ABED16-D1EE-40E2-9777-113635C66175}"/>
          </ac:spMkLst>
        </pc:spChg>
        <pc:spChg chg="add del">
          <ac:chgData name="Bachand, Marc" userId="e8a9a297-709b-4eb2-b373-ef1e4719aa7a" providerId="ADAL" clId="{75E27462-E964-5728-8DFE-403136793F75}" dt="2025-09-04T17:34:55.630" v="16" actId="26606"/>
          <ac:spMkLst>
            <pc:docMk/>
            <pc:sldMk cId="1747854507" sldId="263"/>
            <ac:spMk id="17" creationId="{D7C9ABFB-47C0-4209-8582-CCE27BC65980}"/>
          </ac:spMkLst>
        </pc:spChg>
        <pc:spChg chg="add del">
          <ac:chgData name="Bachand, Marc" userId="e8a9a297-709b-4eb2-b373-ef1e4719aa7a" providerId="ADAL" clId="{75E27462-E964-5728-8DFE-403136793F75}" dt="2025-09-04T17:34:20.270" v="9" actId="26606"/>
          <ac:spMkLst>
            <pc:docMk/>
            <pc:sldMk cId="1747854507" sldId="263"/>
            <ac:spMk id="18" creationId="{4038CB10-1F5C-4D54-9DF7-12586DE5B007}"/>
          </ac:spMkLst>
        </pc:spChg>
        <pc:spChg chg="add del">
          <ac:chgData name="Bachand, Marc" userId="e8a9a297-709b-4eb2-b373-ef1e4719aa7a" providerId="ADAL" clId="{75E27462-E964-5728-8DFE-403136793F75}" dt="2025-09-04T17:34:20.270" v="9" actId="26606"/>
          <ac:spMkLst>
            <pc:docMk/>
            <pc:sldMk cId="1747854507" sldId="263"/>
            <ac:spMk id="20" creationId="{73ED6512-6858-4552-B699-9A97FE9A4EA2}"/>
          </ac:spMkLst>
        </pc:spChg>
        <pc:spChg chg="add">
          <ac:chgData name="Bachand, Marc" userId="e8a9a297-709b-4eb2-b373-ef1e4719aa7a" providerId="ADAL" clId="{75E27462-E964-5728-8DFE-403136793F75}" dt="2025-09-04T17:34:55.635" v="17" actId="26606"/>
          <ac:spMkLst>
            <pc:docMk/>
            <pc:sldMk cId="1747854507" sldId="263"/>
            <ac:spMk id="21" creationId="{1BFFEF50-F62B-4A59-B82B-698063A053EE}"/>
          </ac:spMkLst>
        </pc:spChg>
        <pc:picChg chg="del">
          <ac:chgData name="Bachand, Marc" userId="e8a9a297-709b-4eb2-b373-ef1e4719aa7a" providerId="ADAL" clId="{75E27462-E964-5728-8DFE-403136793F75}" dt="2025-09-04T17:33:05.236" v="4" actId="478"/>
          <ac:picMkLst>
            <pc:docMk/>
            <pc:sldMk cId="1747854507" sldId="263"/>
            <ac:picMk id="6" creationId="{3694A78E-6E67-4D4F-9E1C-AA835471ACD0}"/>
          </ac:picMkLst>
        </pc:picChg>
        <pc:picChg chg="add mod ord">
          <ac:chgData name="Bachand, Marc" userId="e8a9a297-709b-4eb2-b373-ef1e4719aa7a" providerId="ADAL" clId="{75E27462-E964-5728-8DFE-403136793F75}" dt="2025-09-04T17:35:16.130" v="19"/>
          <ac:picMkLst>
            <pc:docMk/>
            <pc:sldMk cId="1747854507" sldId="263"/>
            <ac:picMk id="7" creationId="{5E1B087C-5ECC-46FB-1383-266B23AB53FF}"/>
          </ac:picMkLst>
        </pc:picChg>
        <pc:cxnChg chg="add del">
          <ac:chgData name="Bachand, Marc" userId="e8a9a297-709b-4eb2-b373-ef1e4719aa7a" providerId="ADAL" clId="{75E27462-E964-5728-8DFE-403136793F75}" dt="2025-09-04T17:34:50.112" v="12" actId="26606"/>
          <ac:cxnSpMkLst>
            <pc:docMk/>
            <pc:sldMk cId="1747854507" sldId="263"/>
            <ac:cxnSpMk id="16" creationId="{E87F9170-35BA-4F92-B3B1-9E50BBCE2C63}"/>
          </ac:cxnSpMkLst>
        </pc:cxnChg>
        <pc:cxnChg chg="add del">
          <ac:chgData name="Bachand, Marc" userId="e8a9a297-709b-4eb2-b373-ef1e4719aa7a" providerId="ADAL" clId="{75E27462-E964-5728-8DFE-403136793F75}" dt="2025-09-04T17:34:55.630" v="16" actId="26606"/>
          <ac:cxnSpMkLst>
            <pc:docMk/>
            <pc:sldMk cId="1747854507" sldId="263"/>
            <ac:cxnSpMk id="19" creationId="{D3537B80-6184-48FB-ACA1-304647BA2152}"/>
          </ac:cxnSpMkLst>
        </pc:cxnChg>
        <pc:cxnChg chg="add">
          <ac:chgData name="Bachand, Marc" userId="e8a9a297-709b-4eb2-b373-ef1e4719aa7a" providerId="ADAL" clId="{75E27462-E964-5728-8DFE-403136793F75}" dt="2025-09-04T17:34:55.635" v="17" actId="26606"/>
          <ac:cxnSpMkLst>
            <pc:docMk/>
            <pc:sldMk cId="1747854507" sldId="263"/>
            <ac:cxnSpMk id="22" creationId="{292DDE2F-7DF3-4271-BED6-7504CAD251B9}"/>
          </ac:cxnSpMkLst>
        </pc:cxnChg>
      </pc:sldChg>
      <pc:sldChg chg="modSp mod">
        <pc:chgData name="Bachand, Marc" userId="e8a9a297-709b-4eb2-b373-ef1e4719aa7a" providerId="ADAL" clId="{75E27462-E964-5728-8DFE-403136793F75}" dt="2025-09-04T17:20:45.430" v="3"/>
        <pc:sldMkLst>
          <pc:docMk/>
          <pc:sldMk cId="2613699646" sldId="292"/>
        </pc:sldMkLst>
        <pc:picChg chg="mod">
          <ac:chgData name="Bachand, Marc" userId="e8a9a297-709b-4eb2-b373-ef1e4719aa7a" providerId="ADAL" clId="{75E27462-E964-5728-8DFE-403136793F75}" dt="2025-09-04T17:20:39.080" v="2"/>
          <ac:picMkLst>
            <pc:docMk/>
            <pc:sldMk cId="2613699646" sldId="292"/>
            <ac:picMk id="4" creationId="{00000000-0000-0000-0000-000000000000}"/>
          </ac:picMkLst>
        </pc:picChg>
        <pc:picChg chg="mod">
          <ac:chgData name="Bachand, Marc" userId="e8a9a297-709b-4eb2-b373-ef1e4719aa7a" providerId="ADAL" clId="{75E27462-E964-5728-8DFE-403136793F75}" dt="2025-09-04T17:20:45.430" v="3"/>
          <ac:picMkLst>
            <pc:docMk/>
            <pc:sldMk cId="2613699646" sldId="292"/>
            <ac:picMk id="7" creationId="{100873B1-AF49-534F-AA01-C2C0D2CACC92}"/>
          </ac:picMkLst>
        </pc:picChg>
      </pc:sldChg>
    </pc:docChg>
  </pc:docChgLst>
  <pc:docChgLst>
    <pc:chgData name="Bachand, Marc" userId="e8a9a297-709b-4eb2-b373-ef1e4719aa7a" providerId="ADAL" clId="{97F2C555-000F-5A46-BA6D-D8A50890F097}"/>
    <pc:docChg chg="undo redo custSel addSld delSld modSld">
      <pc:chgData name="Bachand, Marc" userId="e8a9a297-709b-4eb2-b373-ef1e4719aa7a" providerId="ADAL" clId="{97F2C555-000F-5A46-BA6D-D8A50890F097}" dt="2025-01-07T15:55:02.295" v="255" actId="26606"/>
      <pc:docMkLst>
        <pc:docMk/>
      </pc:docMkLst>
      <pc:sldChg chg="addSp delSp modSp mod">
        <pc:chgData name="Bachand, Marc" userId="e8a9a297-709b-4eb2-b373-ef1e4719aa7a" providerId="ADAL" clId="{97F2C555-000F-5A46-BA6D-D8A50890F097}" dt="2025-01-07T15:28:56.152" v="4" actId="26606"/>
        <pc:sldMkLst>
          <pc:docMk/>
          <pc:sldMk cId="1233805520" sldId="256"/>
        </pc:sldMkLst>
      </pc:sldChg>
      <pc:sldChg chg="addSp delSp mod">
        <pc:chgData name="Bachand, Marc" userId="e8a9a297-709b-4eb2-b373-ef1e4719aa7a" providerId="ADAL" clId="{97F2C555-000F-5A46-BA6D-D8A50890F097}" dt="2025-01-07T15:36:52.723" v="45" actId="26606"/>
        <pc:sldMkLst>
          <pc:docMk/>
          <pc:sldMk cId="783373783" sldId="257"/>
        </pc:sldMkLst>
      </pc:sldChg>
      <pc:sldChg chg="addSp delSp modSp mod setBg setClrOvrMap">
        <pc:chgData name="Bachand, Marc" userId="e8a9a297-709b-4eb2-b373-ef1e4719aa7a" providerId="ADAL" clId="{97F2C555-000F-5A46-BA6D-D8A50890F097}" dt="2025-01-07T15:38:17.822" v="57" actId="26606"/>
        <pc:sldMkLst>
          <pc:docMk/>
          <pc:sldMk cId="1972969577" sldId="259"/>
        </pc:sldMkLst>
      </pc:sldChg>
      <pc:sldChg chg="addSp modSp mod setBg setClrOvrMap">
        <pc:chgData name="Bachand, Marc" userId="e8a9a297-709b-4eb2-b373-ef1e4719aa7a" providerId="ADAL" clId="{97F2C555-000F-5A46-BA6D-D8A50890F097}" dt="2025-01-07T15:49:33.767" v="221" actId="20577"/>
        <pc:sldMkLst>
          <pc:docMk/>
          <pc:sldMk cId="334627088" sldId="260"/>
        </pc:sldMkLst>
      </pc:sldChg>
      <pc:sldChg chg="addSp modSp mod setBg setClrOvrMap">
        <pc:chgData name="Bachand, Marc" userId="e8a9a297-709b-4eb2-b373-ef1e4719aa7a" providerId="ADAL" clId="{97F2C555-000F-5A46-BA6D-D8A50890F097}" dt="2025-01-07T15:51:03.379" v="224" actId="14100"/>
        <pc:sldMkLst>
          <pc:docMk/>
          <pc:sldMk cId="1396941318" sldId="261"/>
        </pc:sldMkLst>
      </pc:sldChg>
      <pc:sldChg chg="addSp delSp modSp mod setBg setClrOvrMap">
        <pc:chgData name="Bachand, Marc" userId="e8a9a297-709b-4eb2-b373-ef1e4719aa7a" providerId="ADAL" clId="{97F2C555-000F-5A46-BA6D-D8A50890F097}" dt="2025-01-07T15:51:51.161" v="233" actId="26606"/>
        <pc:sldMkLst>
          <pc:docMk/>
          <pc:sldMk cId="1994865848" sldId="262"/>
        </pc:sldMkLst>
      </pc:sldChg>
      <pc:sldChg chg="addSp modSp mod setBg">
        <pc:chgData name="Bachand, Marc" userId="e8a9a297-709b-4eb2-b373-ef1e4719aa7a" providerId="ADAL" clId="{97F2C555-000F-5A46-BA6D-D8A50890F097}" dt="2025-01-07T15:52:40.792" v="241" actId="26606"/>
        <pc:sldMkLst>
          <pc:docMk/>
          <pc:sldMk cId="1747854507" sldId="263"/>
        </pc:sldMkLst>
      </pc:sldChg>
      <pc:sldChg chg="addSp delSp modSp mod setBg setClrOvrMap">
        <pc:chgData name="Bachand, Marc" userId="e8a9a297-709b-4eb2-b373-ef1e4719aa7a" providerId="ADAL" clId="{97F2C555-000F-5A46-BA6D-D8A50890F097}" dt="2025-01-07T15:53:12.771" v="246" actId="26606"/>
        <pc:sldMkLst>
          <pc:docMk/>
          <pc:sldMk cId="1444409304" sldId="264"/>
        </pc:sldMkLst>
      </pc:sldChg>
      <pc:sldChg chg="addSp delSp modSp mod setBg setClrOvrMap">
        <pc:chgData name="Bachand, Marc" userId="e8a9a297-709b-4eb2-b373-ef1e4719aa7a" providerId="ADAL" clId="{97F2C555-000F-5A46-BA6D-D8A50890F097}" dt="2025-01-07T15:55:02.295" v="255" actId="26606"/>
        <pc:sldMkLst>
          <pc:docMk/>
          <pc:sldMk cId="1994074493" sldId="265"/>
        </pc:sldMkLst>
      </pc:sldChg>
      <pc:sldChg chg="addSp delSp modSp mod setBg delAnim">
        <pc:chgData name="Bachand, Marc" userId="e8a9a297-709b-4eb2-b373-ef1e4719aa7a" providerId="ADAL" clId="{97F2C555-000F-5A46-BA6D-D8A50890F097}" dt="2025-01-07T15:36:27.875" v="42" actId="1076"/>
        <pc:sldMkLst>
          <pc:docMk/>
          <pc:sldMk cId="842538116" sldId="272"/>
        </pc:sldMkLst>
      </pc:sldChg>
      <pc:sldChg chg="addSp modSp mod setBg addAnim">
        <pc:chgData name="Bachand, Marc" userId="e8a9a297-709b-4eb2-b373-ef1e4719aa7a" providerId="ADAL" clId="{97F2C555-000F-5A46-BA6D-D8A50890F097}" dt="2025-01-07T15:53:29.574" v="248"/>
        <pc:sldMkLst>
          <pc:docMk/>
          <pc:sldMk cId="643427905" sldId="273"/>
        </pc:sldMkLst>
      </pc:sldChg>
      <pc:sldChg chg="addSp delSp modSp mod">
        <pc:chgData name="Bachand, Marc" userId="e8a9a297-709b-4eb2-b373-ef1e4719aa7a" providerId="ADAL" clId="{97F2C555-000F-5A46-BA6D-D8A50890F097}" dt="2025-01-07T15:37:44.045" v="52" actId="26606"/>
        <pc:sldMkLst>
          <pc:docMk/>
          <pc:sldMk cId="4241441122" sldId="276"/>
        </pc:sldMkLst>
      </pc:sldChg>
      <pc:sldChg chg="addSp delSp modSp mod">
        <pc:chgData name="Bachand, Marc" userId="e8a9a297-709b-4eb2-b373-ef1e4719aa7a" providerId="ADAL" clId="{97F2C555-000F-5A46-BA6D-D8A50890F097}" dt="2025-01-07T15:44:07.104" v="93" actId="1076"/>
        <pc:sldMkLst>
          <pc:docMk/>
          <pc:sldMk cId="171726719" sldId="277"/>
        </pc:sldMkLst>
      </pc:sldChg>
      <pc:sldChg chg="addSp delSp modSp del mod">
        <pc:chgData name="Bachand, Marc" userId="e8a9a297-709b-4eb2-b373-ef1e4719aa7a" providerId="ADAL" clId="{97F2C555-000F-5A46-BA6D-D8A50890F097}" dt="2025-01-07T15:43:23.475" v="83" actId="2696"/>
        <pc:sldMkLst>
          <pc:docMk/>
          <pc:sldMk cId="3628443502" sldId="278"/>
        </pc:sldMkLst>
      </pc:sldChg>
      <pc:sldChg chg="addSp delSp modSp mod setBg">
        <pc:chgData name="Bachand, Marc" userId="e8a9a297-709b-4eb2-b373-ef1e4719aa7a" providerId="ADAL" clId="{97F2C555-000F-5A46-BA6D-D8A50890F097}" dt="2025-01-07T15:31:45.594" v="9" actId="14100"/>
        <pc:sldMkLst>
          <pc:docMk/>
          <pc:sldMk cId="525785476" sldId="279"/>
        </pc:sldMkLst>
      </pc:sldChg>
      <pc:sldChg chg="addSp delSp modSp mod setBg">
        <pc:chgData name="Bachand, Marc" userId="e8a9a297-709b-4eb2-b373-ef1e4719aa7a" providerId="ADAL" clId="{97F2C555-000F-5A46-BA6D-D8A50890F097}" dt="2025-01-07T15:52:25.527" v="240" actId="26606"/>
        <pc:sldMkLst>
          <pc:docMk/>
          <pc:sldMk cId="2613699646" sldId="292"/>
        </pc:sldMkLst>
      </pc:sldChg>
      <pc:sldChg chg="addSp delSp modSp add mod">
        <pc:chgData name="Bachand, Marc" userId="e8a9a297-709b-4eb2-b373-ef1e4719aa7a" providerId="ADAL" clId="{97F2C555-000F-5A46-BA6D-D8A50890F097}" dt="2025-01-07T15:43:52.589" v="89" actId="1076"/>
        <pc:sldMkLst>
          <pc:docMk/>
          <pc:sldMk cId="99935042" sldId="296"/>
        </pc:sldMkLst>
      </pc:sldChg>
    </pc:docChg>
  </pc:docChgLst>
  <pc:docChgLst>
    <pc:chgData name="Bachand, Marc" userId="e8a9a297-709b-4eb2-b373-ef1e4719aa7a" providerId="ADAL" clId="{09D91E53-F683-454E-AD84-C2DCB7BED581}"/>
    <pc:docChg chg="modSld">
      <pc:chgData name="Bachand, Marc" userId="e8a9a297-709b-4eb2-b373-ef1e4719aa7a" providerId="ADAL" clId="{09D91E53-F683-454E-AD84-C2DCB7BED581}" dt="2024-09-03T19:12:00.792" v="56" actId="20577"/>
      <pc:docMkLst>
        <pc:docMk/>
      </pc:docMkLst>
      <pc:sldChg chg="modSp mod">
        <pc:chgData name="Bachand, Marc" userId="e8a9a297-709b-4eb2-b373-ef1e4719aa7a" providerId="ADAL" clId="{09D91E53-F683-454E-AD84-C2DCB7BED581}" dt="2024-09-03T19:12:00.792" v="56" actId="20577"/>
        <pc:sldMkLst>
          <pc:docMk/>
          <pc:sldMk cId="334627088" sldId="26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442F4-3410-415A-8F4F-63172748EF7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607F866-90C0-4CB4-B3E2-22E236B0F82A}">
      <dgm:prSet/>
      <dgm:spPr/>
      <dgm:t>
        <a:bodyPr/>
        <a:lstStyle/>
        <a:p>
          <a:pPr>
            <a:lnSpc>
              <a:spcPct val="100000"/>
            </a:lnSpc>
            <a:defRPr cap="all"/>
          </a:pPr>
          <a:r>
            <a:rPr lang="fr-FR"/>
            <a:t>L’optimisme et l’excès de confiance en soi</a:t>
          </a:r>
          <a:endParaRPr lang="en-US"/>
        </a:p>
      </dgm:t>
    </dgm:pt>
    <dgm:pt modelId="{36663964-5FCD-4952-A2D1-078259AF4DF0}" type="parTrans" cxnId="{111DEF30-118E-4124-BD84-BBDD69C02CE0}">
      <dgm:prSet/>
      <dgm:spPr/>
      <dgm:t>
        <a:bodyPr/>
        <a:lstStyle/>
        <a:p>
          <a:endParaRPr lang="en-US"/>
        </a:p>
      </dgm:t>
    </dgm:pt>
    <dgm:pt modelId="{2851C92B-D271-4247-8B82-C7E511C07C74}" type="sibTrans" cxnId="{111DEF30-118E-4124-BD84-BBDD69C02CE0}">
      <dgm:prSet/>
      <dgm:spPr/>
      <dgm:t>
        <a:bodyPr/>
        <a:lstStyle/>
        <a:p>
          <a:endParaRPr lang="en-US"/>
        </a:p>
      </dgm:t>
    </dgm:pt>
    <dgm:pt modelId="{B4FB9627-4E66-448E-85AD-6CC4C12BE30B}">
      <dgm:prSet/>
      <dgm:spPr/>
      <dgm:t>
        <a:bodyPr/>
        <a:lstStyle/>
        <a:p>
          <a:pPr>
            <a:lnSpc>
              <a:spcPct val="100000"/>
            </a:lnSpc>
            <a:defRPr cap="all"/>
          </a:pPr>
          <a:r>
            <a:rPr lang="fr-FR"/>
            <a:t>L’aversion à la perte</a:t>
          </a:r>
          <a:endParaRPr lang="en-US"/>
        </a:p>
      </dgm:t>
    </dgm:pt>
    <dgm:pt modelId="{BA1A2610-FF3E-4DC7-B91B-7E7E2C7F61E6}" type="parTrans" cxnId="{9DD27B83-5D47-4741-848F-0ACE77721DBB}">
      <dgm:prSet/>
      <dgm:spPr/>
      <dgm:t>
        <a:bodyPr/>
        <a:lstStyle/>
        <a:p>
          <a:endParaRPr lang="en-US"/>
        </a:p>
      </dgm:t>
    </dgm:pt>
    <dgm:pt modelId="{C83B42CB-7E59-4E7A-9E07-C34368EFF4F6}" type="sibTrans" cxnId="{9DD27B83-5D47-4741-848F-0ACE77721DBB}">
      <dgm:prSet/>
      <dgm:spPr/>
      <dgm:t>
        <a:bodyPr/>
        <a:lstStyle/>
        <a:p>
          <a:endParaRPr lang="en-US"/>
        </a:p>
      </dgm:t>
    </dgm:pt>
    <dgm:pt modelId="{063E4789-B9CE-40FF-91B3-97135C4CA699}">
      <dgm:prSet/>
      <dgm:spPr/>
      <dgm:t>
        <a:bodyPr/>
        <a:lstStyle/>
        <a:p>
          <a:pPr>
            <a:lnSpc>
              <a:spcPct val="100000"/>
            </a:lnSpc>
            <a:defRPr cap="all"/>
          </a:pPr>
          <a:r>
            <a:rPr lang="fr-FR"/>
            <a:t>Le débordement cognitif</a:t>
          </a:r>
          <a:endParaRPr lang="en-US"/>
        </a:p>
      </dgm:t>
    </dgm:pt>
    <dgm:pt modelId="{75813210-B860-4BB2-ABEF-0A58BA8E8EEC}" type="parTrans" cxnId="{ED591622-5972-457D-8A90-0CE8312F7D74}">
      <dgm:prSet/>
      <dgm:spPr/>
      <dgm:t>
        <a:bodyPr/>
        <a:lstStyle/>
        <a:p>
          <a:endParaRPr lang="en-US"/>
        </a:p>
      </dgm:t>
    </dgm:pt>
    <dgm:pt modelId="{1047F65B-522A-4678-B1BE-B1F4BCC8F183}" type="sibTrans" cxnId="{ED591622-5972-457D-8A90-0CE8312F7D74}">
      <dgm:prSet/>
      <dgm:spPr/>
      <dgm:t>
        <a:bodyPr/>
        <a:lstStyle/>
        <a:p>
          <a:endParaRPr lang="en-US"/>
        </a:p>
      </dgm:t>
    </dgm:pt>
    <dgm:pt modelId="{AB336C53-196D-4DDD-9AF8-0FAB4FE3A686}">
      <dgm:prSet/>
      <dgm:spPr/>
      <dgm:t>
        <a:bodyPr/>
        <a:lstStyle/>
        <a:p>
          <a:pPr>
            <a:lnSpc>
              <a:spcPct val="100000"/>
            </a:lnSpc>
            <a:defRPr cap="all"/>
          </a:pPr>
          <a:r>
            <a:rPr lang="fr-FR"/>
            <a:t>Le déficit d’empathie envers soi-</a:t>
          </a:r>
          <a:r>
            <a:rPr lang="fr-CA"/>
            <a:t>même</a:t>
          </a:r>
          <a:endParaRPr lang="en-US"/>
        </a:p>
      </dgm:t>
    </dgm:pt>
    <dgm:pt modelId="{F48F26FA-7FE4-48ED-9E08-FD804FF11534}" type="parTrans" cxnId="{8638AF97-D6DC-4066-AE7C-E82918A14F2A}">
      <dgm:prSet/>
      <dgm:spPr/>
      <dgm:t>
        <a:bodyPr/>
        <a:lstStyle/>
        <a:p>
          <a:endParaRPr lang="en-US"/>
        </a:p>
      </dgm:t>
    </dgm:pt>
    <dgm:pt modelId="{0441EC64-215F-4E70-9942-ABCF1DEDEB6D}" type="sibTrans" cxnId="{8638AF97-D6DC-4066-AE7C-E82918A14F2A}">
      <dgm:prSet/>
      <dgm:spPr/>
      <dgm:t>
        <a:bodyPr/>
        <a:lstStyle/>
        <a:p>
          <a:endParaRPr lang="en-US"/>
        </a:p>
      </dgm:t>
    </dgm:pt>
    <dgm:pt modelId="{8EC196AA-4822-455D-9158-87407963D662}">
      <dgm:prSet/>
      <dgm:spPr/>
      <dgm:t>
        <a:bodyPr/>
        <a:lstStyle/>
        <a:p>
          <a:pPr>
            <a:lnSpc>
              <a:spcPct val="100000"/>
            </a:lnSpc>
            <a:defRPr cap="all"/>
          </a:pPr>
          <a:r>
            <a:rPr lang="fr-CA"/>
            <a:t>La gratification instantanée</a:t>
          </a:r>
          <a:endParaRPr lang="en-US"/>
        </a:p>
      </dgm:t>
    </dgm:pt>
    <dgm:pt modelId="{0DA4E1E3-37DE-4C26-B213-1463BD6AB9CA}" type="parTrans" cxnId="{4154D170-A384-4F39-9672-9D6AB5DE2FCC}">
      <dgm:prSet/>
      <dgm:spPr/>
      <dgm:t>
        <a:bodyPr/>
        <a:lstStyle/>
        <a:p>
          <a:endParaRPr lang="en-US"/>
        </a:p>
      </dgm:t>
    </dgm:pt>
    <dgm:pt modelId="{6DEDF07E-8698-4DE6-8DEA-FAE0FB467190}" type="sibTrans" cxnId="{4154D170-A384-4F39-9672-9D6AB5DE2FCC}">
      <dgm:prSet/>
      <dgm:spPr/>
      <dgm:t>
        <a:bodyPr/>
        <a:lstStyle/>
        <a:p>
          <a:endParaRPr lang="en-US"/>
        </a:p>
      </dgm:t>
    </dgm:pt>
    <dgm:pt modelId="{755D10EE-64AF-4834-8473-0F400319FC83}">
      <dgm:prSet/>
      <dgm:spPr/>
      <dgm:t>
        <a:bodyPr/>
        <a:lstStyle/>
        <a:p>
          <a:pPr>
            <a:lnSpc>
              <a:spcPct val="100000"/>
            </a:lnSpc>
            <a:defRPr cap="all"/>
          </a:pPr>
          <a:r>
            <a:rPr lang="fr-FR"/>
            <a:t>Les habitudes néfastes</a:t>
          </a:r>
          <a:endParaRPr lang="en-US"/>
        </a:p>
      </dgm:t>
    </dgm:pt>
    <dgm:pt modelId="{C559D8FF-148B-49B5-BCE8-EA8C6E715BCF}" type="parTrans" cxnId="{C0795A8D-D229-48DB-AC20-6E17088BB598}">
      <dgm:prSet/>
      <dgm:spPr/>
      <dgm:t>
        <a:bodyPr/>
        <a:lstStyle/>
        <a:p>
          <a:endParaRPr lang="en-US"/>
        </a:p>
      </dgm:t>
    </dgm:pt>
    <dgm:pt modelId="{36C76B24-BC87-478C-9042-78C4AC9B5DFB}" type="sibTrans" cxnId="{C0795A8D-D229-48DB-AC20-6E17088BB598}">
      <dgm:prSet/>
      <dgm:spPr/>
      <dgm:t>
        <a:bodyPr/>
        <a:lstStyle/>
        <a:p>
          <a:endParaRPr lang="en-US"/>
        </a:p>
      </dgm:t>
    </dgm:pt>
    <dgm:pt modelId="{46AC7513-BA02-4812-9E4A-C47335D73CAC}">
      <dgm:prSet/>
      <dgm:spPr/>
      <dgm:t>
        <a:bodyPr/>
        <a:lstStyle/>
        <a:p>
          <a:pPr>
            <a:lnSpc>
              <a:spcPct val="100000"/>
            </a:lnSpc>
            <a:defRPr cap="all"/>
          </a:pPr>
          <a:r>
            <a:rPr lang="fr-FR"/>
            <a:t>Les normes sociales</a:t>
          </a:r>
          <a:endParaRPr lang="en-US"/>
        </a:p>
      </dgm:t>
    </dgm:pt>
    <dgm:pt modelId="{02661869-8C13-44FF-8402-8DD4C7E7CC23}" type="parTrans" cxnId="{53CD4ADD-39AB-4462-8E8A-031767346F66}">
      <dgm:prSet/>
      <dgm:spPr/>
      <dgm:t>
        <a:bodyPr/>
        <a:lstStyle/>
        <a:p>
          <a:endParaRPr lang="en-US"/>
        </a:p>
      </dgm:t>
    </dgm:pt>
    <dgm:pt modelId="{B083F5F4-9E9B-48C0-806A-47CEA6B2357B}" type="sibTrans" cxnId="{53CD4ADD-39AB-4462-8E8A-031767346F66}">
      <dgm:prSet/>
      <dgm:spPr/>
      <dgm:t>
        <a:bodyPr/>
        <a:lstStyle/>
        <a:p>
          <a:endParaRPr lang="en-US"/>
        </a:p>
      </dgm:t>
    </dgm:pt>
    <dgm:pt modelId="{4EAB23AF-334F-49CA-AC8C-940B94168E78}" type="pres">
      <dgm:prSet presAssocID="{7F5442F4-3410-415A-8F4F-63172748EF7C}" presName="root" presStyleCnt="0">
        <dgm:presLayoutVars>
          <dgm:dir/>
          <dgm:resizeHandles val="exact"/>
        </dgm:presLayoutVars>
      </dgm:prSet>
      <dgm:spPr/>
    </dgm:pt>
    <dgm:pt modelId="{DDEA5234-A9CE-405E-8980-08744899747D}" type="pres">
      <dgm:prSet presAssocID="{7607F866-90C0-4CB4-B3E2-22E236B0F82A}" presName="compNode" presStyleCnt="0"/>
      <dgm:spPr/>
    </dgm:pt>
    <dgm:pt modelId="{64AE12F0-61A9-42F5-B8E1-6B8D70348B64}" type="pres">
      <dgm:prSet presAssocID="{7607F866-90C0-4CB4-B3E2-22E236B0F82A}" presName="iconBgRect" presStyleLbl="bgShp" presStyleIdx="0" presStyleCnt="7"/>
      <dgm:spPr/>
    </dgm:pt>
    <dgm:pt modelId="{E4B98B01-BE26-429D-8DEA-989092253ED6}" type="pres">
      <dgm:prSet presAssocID="{7607F866-90C0-4CB4-B3E2-22E236B0F82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ignée de main"/>
        </a:ext>
      </dgm:extLst>
    </dgm:pt>
    <dgm:pt modelId="{75D41603-6C58-4E5E-A5FC-E0891DA23B2B}" type="pres">
      <dgm:prSet presAssocID="{7607F866-90C0-4CB4-B3E2-22E236B0F82A}" presName="spaceRect" presStyleCnt="0"/>
      <dgm:spPr/>
    </dgm:pt>
    <dgm:pt modelId="{FA62D4C2-01CF-4175-B4D2-5658CB9375F2}" type="pres">
      <dgm:prSet presAssocID="{7607F866-90C0-4CB4-B3E2-22E236B0F82A}" presName="textRect" presStyleLbl="revTx" presStyleIdx="0" presStyleCnt="7">
        <dgm:presLayoutVars>
          <dgm:chMax val="1"/>
          <dgm:chPref val="1"/>
        </dgm:presLayoutVars>
      </dgm:prSet>
      <dgm:spPr/>
    </dgm:pt>
    <dgm:pt modelId="{06BF08A5-659F-4D8A-858B-967FC39DC8D0}" type="pres">
      <dgm:prSet presAssocID="{2851C92B-D271-4247-8B82-C7E511C07C74}" presName="sibTrans" presStyleCnt="0"/>
      <dgm:spPr/>
    </dgm:pt>
    <dgm:pt modelId="{F32E0793-EBCB-4BF1-8FA1-230B20AA5238}" type="pres">
      <dgm:prSet presAssocID="{B4FB9627-4E66-448E-85AD-6CC4C12BE30B}" presName="compNode" presStyleCnt="0"/>
      <dgm:spPr/>
    </dgm:pt>
    <dgm:pt modelId="{7E668A45-BD4D-4C1B-AEAC-612220770B51}" type="pres">
      <dgm:prSet presAssocID="{B4FB9627-4E66-448E-85AD-6CC4C12BE30B}" presName="iconBgRect" presStyleLbl="bgShp" presStyleIdx="1" presStyleCnt="7"/>
      <dgm:spPr/>
    </dgm:pt>
    <dgm:pt modelId="{1BC8210A-492C-41F7-87BB-B82EB5AD873F}" type="pres">
      <dgm:prSet presAssocID="{B4FB9627-4E66-448E-85AD-6CC4C12BE30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taurant"/>
        </a:ext>
      </dgm:extLst>
    </dgm:pt>
    <dgm:pt modelId="{C262364E-7B4F-4BBF-B489-B3D78A32CE75}" type="pres">
      <dgm:prSet presAssocID="{B4FB9627-4E66-448E-85AD-6CC4C12BE30B}" presName="spaceRect" presStyleCnt="0"/>
      <dgm:spPr/>
    </dgm:pt>
    <dgm:pt modelId="{24B06E05-7F53-4A5D-B516-B4B366ADC683}" type="pres">
      <dgm:prSet presAssocID="{B4FB9627-4E66-448E-85AD-6CC4C12BE30B}" presName="textRect" presStyleLbl="revTx" presStyleIdx="1" presStyleCnt="7">
        <dgm:presLayoutVars>
          <dgm:chMax val="1"/>
          <dgm:chPref val="1"/>
        </dgm:presLayoutVars>
      </dgm:prSet>
      <dgm:spPr/>
    </dgm:pt>
    <dgm:pt modelId="{FA161167-CEF1-40A3-9E88-16C4209BC847}" type="pres">
      <dgm:prSet presAssocID="{C83B42CB-7E59-4E7A-9E07-C34368EFF4F6}" presName="sibTrans" presStyleCnt="0"/>
      <dgm:spPr/>
    </dgm:pt>
    <dgm:pt modelId="{16ACFEB4-0E89-4CF4-9A30-2269727EEADF}" type="pres">
      <dgm:prSet presAssocID="{063E4789-B9CE-40FF-91B3-97135C4CA699}" presName="compNode" presStyleCnt="0"/>
      <dgm:spPr/>
    </dgm:pt>
    <dgm:pt modelId="{6B2B3BBD-5280-45DB-8370-8728CD328CFF}" type="pres">
      <dgm:prSet presAssocID="{063E4789-B9CE-40FF-91B3-97135C4CA699}" presName="iconBgRect" presStyleLbl="bgShp" presStyleIdx="2" presStyleCnt="7"/>
      <dgm:spPr/>
    </dgm:pt>
    <dgm:pt modelId="{7DCAB570-786F-43A9-BF82-893E6F84702D}" type="pres">
      <dgm:prSet presAssocID="{063E4789-B9CE-40FF-91B3-97135C4CA69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2EBD486-B31B-44AE-8D40-A3DDF1AD2104}" type="pres">
      <dgm:prSet presAssocID="{063E4789-B9CE-40FF-91B3-97135C4CA699}" presName="spaceRect" presStyleCnt="0"/>
      <dgm:spPr/>
    </dgm:pt>
    <dgm:pt modelId="{3EB8D699-F781-4F56-B9B7-FF4AD693D905}" type="pres">
      <dgm:prSet presAssocID="{063E4789-B9CE-40FF-91B3-97135C4CA699}" presName="textRect" presStyleLbl="revTx" presStyleIdx="2" presStyleCnt="7">
        <dgm:presLayoutVars>
          <dgm:chMax val="1"/>
          <dgm:chPref val="1"/>
        </dgm:presLayoutVars>
      </dgm:prSet>
      <dgm:spPr/>
    </dgm:pt>
    <dgm:pt modelId="{B2D6580A-CD12-4520-B412-3C6A1ACB5FFD}" type="pres">
      <dgm:prSet presAssocID="{1047F65B-522A-4678-B1BE-B1F4BCC8F183}" presName="sibTrans" presStyleCnt="0"/>
      <dgm:spPr/>
    </dgm:pt>
    <dgm:pt modelId="{C024B718-7A17-4644-A8D9-927B7AF55205}" type="pres">
      <dgm:prSet presAssocID="{AB336C53-196D-4DDD-9AF8-0FAB4FE3A686}" presName="compNode" presStyleCnt="0"/>
      <dgm:spPr/>
    </dgm:pt>
    <dgm:pt modelId="{3BFEC140-A0B7-40C0-97D3-0F8BD3D27773}" type="pres">
      <dgm:prSet presAssocID="{AB336C53-196D-4DDD-9AF8-0FAB4FE3A686}" presName="iconBgRect" presStyleLbl="bgShp" presStyleIdx="3" presStyleCnt="7"/>
      <dgm:spPr/>
    </dgm:pt>
    <dgm:pt modelId="{8E003B98-B5A8-418D-845A-6EEDCE7A6134}" type="pres">
      <dgm:prSet presAssocID="{AB336C53-196D-4DDD-9AF8-0FAB4FE3A68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DDC67787-E3AF-45AB-A2AB-DBE2B0E652B6}" type="pres">
      <dgm:prSet presAssocID="{AB336C53-196D-4DDD-9AF8-0FAB4FE3A686}" presName="spaceRect" presStyleCnt="0"/>
      <dgm:spPr/>
    </dgm:pt>
    <dgm:pt modelId="{6AC18A70-0021-4AF4-A2D1-C995DAFB65A5}" type="pres">
      <dgm:prSet presAssocID="{AB336C53-196D-4DDD-9AF8-0FAB4FE3A686}" presName="textRect" presStyleLbl="revTx" presStyleIdx="3" presStyleCnt="7">
        <dgm:presLayoutVars>
          <dgm:chMax val="1"/>
          <dgm:chPref val="1"/>
        </dgm:presLayoutVars>
      </dgm:prSet>
      <dgm:spPr/>
    </dgm:pt>
    <dgm:pt modelId="{94EE1CA1-0813-4879-91DB-C9EF773C120A}" type="pres">
      <dgm:prSet presAssocID="{0441EC64-215F-4E70-9942-ABCF1DEDEB6D}" presName="sibTrans" presStyleCnt="0"/>
      <dgm:spPr/>
    </dgm:pt>
    <dgm:pt modelId="{D5B85624-4489-43C6-8164-398137329BD1}" type="pres">
      <dgm:prSet presAssocID="{8EC196AA-4822-455D-9158-87407963D662}" presName="compNode" presStyleCnt="0"/>
      <dgm:spPr/>
    </dgm:pt>
    <dgm:pt modelId="{636F3BC8-BD32-4221-92A3-2E298A58E820}" type="pres">
      <dgm:prSet presAssocID="{8EC196AA-4822-455D-9158-87407963D662}" presName="iconBgRect" presStyleLbl="bgShp" presStyleIdx="4" presStyleCnt="7"/>
      <dgm:spPr/>
    </dgm:pt>
    <dgm:pt modelId="{AD9E3BF2-BAF0-419C-99EF-7C18D93BA777}" type="pres">
      <dgm:prSet presAssocID="{8EC196AA-4822-455D-9158-87407963D66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art Phone"/>
        </a:ext>
      </dgm:extLst>
    </dgm:pt>
    <dgm:pt modelId="{0A2D208E-4D61-492F-865F-AD8ADF506119}" type="pres">
      <dgm:prSet presAssocID="{8EC196AA-4822-455D-9158-87407963D662}" presName="spaceRect" presStyleCnt="0"/>
      <dgm:spPr/>
    </dgm:pt>
    <dgm:pt modelId="{AD4F381E-4AE5-4CA0-9ADF-BEF7F3031644}" type="pres">
      <dgm:prSet presAssocID="{8EC196AA-4822-455D-9158-87407963D662}" presName="textRect" presStyleLbl="revTx" presStyleIdx="4" presStyleCnt="7">
        <dgm:presLayoutVars>
          <dgm:chMax val="1"/>
          <dgm:chPref val="1"/>
        </dgm:presLayoutVars>
      </dgm:prSet>
      <dgm:spPr/>
    </dgm:pt>
    <dgm:pt modelId="{303C5E36-A803-4468-8CA2-F6A960CDB1C6}" type="pres">
      <dgm:prSet presAssocID="{6DEDF07E-8698-4DE6-8DEA-FAE0FB467190}" presName="sibTrans" presStyleCnt="0"/>
      <dgm:spPr/>
    </dgm:pt>
    <dgm:pt modelId="{E2F8190F-EE8D-42E5-90A5-1E438D8F23A6}" type="pres">
      <dgm:prSet presAssocID="{755D10EE-64AF-4834-8473-0F400319FC83}" presName="compNode" presStyleCnt="0"/>
      <dgm:spPr/>
    </dgm:pt>
    <dgm:pt modelId="{7EB7A0C8-43DC-411B-A140-9121D5C6A343}" type="pres">
      <dgm:prSet presAssocID="{755D10EE-64AF-4834-8473-0F400319FC83}" presName="iconBgRect" presStyleLbl="bgShp" presStyleIdx="5" presStyleCnt="7"/>
      <dgm:spPr/>
    </dgm:pt>
    <dgm:pt modelId="{179577A0-D20A-4ED1-9108-96C4D35E1705}" type="pres">
      <dgm:prSet presAssocID="{755D10EE-64AF-4834-8473-0F400319FC8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che"/>
        </a:ext>
      </dgm:extLst>
    </dgm:pt>
    <dgm:pt modelId="{43F24C23-F974-4F46-BF6E-B70DC7AA769D}" type="pres">
      <dgm:prSet presAssocID="{755D10EE-64AF-4834-8473-0F400319FC83}" presName="spaceRect" presStyleCnt="0"/>
      <dgm:spPr/>
    </dgm:pt>
    <dgm:pt modelId="{B2A22A84-4AAF-4490-B7AD-E4AFC0A23826}" type="pres">
      <dgm:prSet presAssocID="{755D10EE-64AF-4834-8473-0F400319FC83}" presName="textRect" presStyleLbl="revTx" presStyleIdx="5" presStyleCnt="7">
        <dgm:presLayoutVars>
          <dgm:chMax val="1"/>
          <dgm:chPref val="1"/>
        </dgm:presLayoutVars>
      </dgm:prSet>
      <dgm:spPr/>
    </dgm:pt>
    <dgm:pt modelId="{66DA1867-1545-4BD6-99ED-01C76F740ACC}" type="pres">
      <dgm:prSet presAssocID="{36C76B24-BC87-478C-9042-78C4AC9B5DFB}" presName="sibTrans" presStyleCnt="0"/>
      <dgm:spPr/>
    </dgm:pt>
    <dgm:pt modelId="{2B2D40C9-B9B6-460F-812E-9BD969A16206}" type="pres">
      <dgm:prSet presAssocID="{46AC7513-BA02-4812-9E4A-C47335D73CAC}" presName="compNode" presStyleCnt="0"/>
      <dgm:spPr/>
    </dgm:pt>
    <dgm:pt modelId="{75E1DA2D-D4B0-41C2-B846-B1954355B2E5}" type="pres">
      <dgm:prSet presAssocID="{46AC7513-BA02-4812-9E4A-C47335D73CAC}" presName="iconBgRect" presStyleLbl="bgShp" presStyleIdx="6" presStyleCnt="7"/>
      <dgm:spPr/>
    </dgm:pt>
    <dgm:pt modelId="{0FF9413A-3715-4804-A280-37177FD4EA59}" type="pres">
      <dgm:prSet presAssocID="{46AC7513-BA02-4812-9E4A-C47335D73CA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iste de contrôle"/>
        </a:ext>
      </dgm:extLst>
    </dgm:pt>
    <dgm:pt modelId="{5222DB21-E8FD-408E-B635-208C9B58A006}" type="pres">
      <dgm:prSet presAssocID="{46AC7513-BA02-4812-9E4A-C47335D73CAC}" presName="spaceRect" presStyleCnt="0"/>
      <dgm:spPr/>
    </dgm:pt>
    <dgm:pt modelId="{09A62D54-C608-4627-9DA0-021684B82987}" type="pres">
      <dgm:prSet presAssocID="{46AC7513-BA02-4812-9E4A-C47335D73CAC}" presName="textRect" presStyleLbl="revTx" presStyleIdx="6" presStyleCnt="7">
        <dgm:presLayoutVars>
          <dgm:chMax val="1"/>
          <dgm:chPref val="1"/>
        </dgm:presLayoutVars>
      </dgm:prSet>
      <dgm:spPr/>
    </dgm:pt>
  </dgm:ptLst>
  <dgm:cxnLst>
    <dgm:cxn modelId="{8D971E00-088D-466F-9FB6-D3E073E8E004}" type="presOf" srcId="{7607F866-90C0-4CB4-B3E2-22E236B0F82A}" destId="{FA62D4C2-01CF-4175-B4D2-5658CB9375F2}" srcOrd="0" destOrd="0" presId="urn:microsoft.com/office/officeart/2018/5/layout/IconCircleLabelList"/>
    <dgm:cxn modelId="{24192721-90C9-436C-843C-E5DD0873800E}" type="presOf" srcId="{7F5442F4-3410-415A-8F4F-63172748EF7C}" destId="{4EAB23AF-334F-49CA-AC8C-940B94168E78}" srcOrd="0" destOrd="0" presId="urn:microsoft.com/office/officeart/2018/5/layout/IconCircleLabelList"/>
    <dgm:cxn modelId="{ED591622-5972-457D-8A90-0CE8312F7D74}" srcId="{7F5442F4-3410-415A-8F4F-63172748EF7C}" destId="{063E4789-B9CE-40FF-91B3-97135C4CA699}" srcOrd="2" destOrd="0" parTransId="{75813210-B860-4BB2-ABEF-0A58BA8E8EEC}" sibTransId="{1047F65B-522A-4678-B1BE-B1F4BCC8F183}"/>
    <dgm:cxn modelId="{16CC1327-2438-4455-805E-3B3C77156FFB}" type="presOf" srcId="{063E4789-B9CE-40FF-91B3-97135C4CA699}" destId="{3EB8D699-F781-4F56-B9B7-FF4AD693D905}" srcOrd="0" destOrd="0" presId="urn:microsoft.com/office/officeart/2018/5/layout/IconCircleLabelList"/>
    <dgm:cxn modelId="{111DEF30-118E-4124-BD84-BBDD69C02CE0}" srcId="{7F5442F4-3410-415A-8F4F-63172748EF7C}" destId="{7607F866-90C0-4CB4-B3E2-22E236B0F82A}" srcOrd="0" destOrd="0" parTransId="{36663964-5FCD-4952-A2D1-078259AF4DF0}" sibTransId="{2851C92B-D271-4247-8B82-C7E511C07C74}"/>
    <dgm:cxn modelId="{32C6673A-BF82-4043-A330-1160E607930C}" type="presOf" srcId="{AB336C53-196D-4DDD-9AF8-0FAB4FE3A686}" destId="{6AC18A70-0021-4AF4-A2D1-C995DAFB65A5}" srcOrd="0" destOrd="0" presId="urn:microsoft.com/office/officeart/2018/5/layout/IconCircleLabelList"/>
    <dgm:cxn modelId="{4154D170-A384-4F39-9672-9D6AB5DE2FCC}" srcId="{7F5442F4-3410-415A-8F4F-63172748EF7C}" destId="{8EC196AA-4822-455D-9158-87407963D662}" srcOrd="4" destOrd="0" parTransId="{0DA4E1E3-37DE-4C26-B213-1463BD6AB9CA}" sibTransId="{6DEDF07E-8698-4DE6-8DEA-FAE0FB467190}"/>
    <dgm:cxn modelId="{9DD27B83-5D47-4741-848F-0ACE77721DBB}" srcId="{7F5442F4-3410-415A-8F4F-63172748EF7C}" destId="{B4FB9627-4E66-448E-85AD-6CC4C12BE30B}" srcOrd="1" destOrd="0" parTransId="{BA1A2610-FF3E-4DC7-B91B-7E7E2C7F61E6}" sibTransId="{C83B42CB-7E59-4E7A-9E07-C34368EFF4F6}"/>
    <dgm:cxn modelId="{C0795A8D-D229-48DB-AC20-6E17088BB598}" srcId="{7F5442F4-3410-415A-8F4F-63172748EF7C}" destId="{755D10EE-64AF-4834-8473-0F400319FC83}" srcOrd="5" destOrd="0" parTransId="{C559D8FF-148B-49B5-BCE8-EA8C6E715BCF}" sibTransId="{36C76B24-BC87-478C-9042-78C4AC9B5DFB}"/>
    <dgm:cxn modelId="{8638AF97-D6DC-4066-AE7C-E82918A14F2A}" srcId="{7F5442F4-3410-415A-8F4F-63172748EF7C}" destId="{AB336C53-196D-4DDD-9AF8-0FAB4FE3A686}" srcOrd="3" destOrd="0" parTransId="{F48F26FA-7FE4-48ED-9E08-FD804FF11534}" sibTransId="{0441EC64-215F-4E70-9942-ABCF1DEDEB6D}"/>
    <dgm:cxn modelId="{60C740A2-FAF8-4961-9123-3E45367F1D8E}" type="presOf" srcId="{755D10EE-64AF-4834-8473-0F400319FC83}" destId="{B2A22A84-4AAF-4490-B7AD-E4AFC0A23826}" srcOrd="0" destOrd="0" presId="urn:microsoft.com/office/officeart/2018/5/layout/IconCircleLabelList"/>
    <dgm:cxn modelId="{FBE2F7B8-574A-465D-9FD2-79579582C14C}" type="presOf" srcId="{8EC196AA-4822-455D-9158-87407963D662}" destId="{AD4F381E-4AE5-4CA0-9ADF-BEF7F3031644}" srcOrd="0" destOrd="0" presId="urn:microsoft.com/office/officeart/2018/5/layout/IconCircleLabelList"/>
    <dgm:cxn modelId="{C8EC65D3-B011-44CF-858E-19FC20FE77ED}" type="presOf" srcId="{B4FB9627-4E66-448E-85AD-6CC4C12BE30B}" destId="{24B06E05-7F53-4A5D-B516-B4B366ADC683}" srcOrd="0" destOrd="0" presId="urn:microsoft.com/office/officeart/2018/5/layout/IconCircleLabelList"/>
    <dgm:cxn modelId="{53CD4ADD-39AB-4462-8E8A-031767346F66}" srcId="{7F5442F4-3410-415A-8F4F-63172748EF7C}" destId="{46AC7513-BA02-4812-9E4A-C47335D73CAC}" srcOrd="6" destOrd="0" parTransId="{02661869-8C13-44FF-8402-8DD4C7E7CC23}" sibTransId="{B083F5F4-9E9B-48C0-806A-47CEA6B2357B}"/>
    <dgm:cxn modelId="{D5BF5EFE-0EBE-43E1-8D89-C963A9853BAB}" type="presOf" srcId="{46AC7513-BA02-4812-9E4A-C47335D73CAC}" destId="{09A62D54-C608-4627-9DA0-021684B82987}" srcOrd="0" destOrd="0" presId="urn:microsoft.com/office/officeart/2018/5/layout/IconCircleLabelList"/>
    <dgm:cxn modelId="{5A7A9493-A2F6-4285-A61D-56BB4227831F}" type="presParOf" srcId="{4EAB23AF-334F-49CA-AC8C-940B94168E78}" destId="{DDEA5234-A9CE-405E-8980-08744899747D}" srcOrd="0" destOrd="0" presId="urn:microsoft.com/office/officeart/2018/5/layout/IconCircleLabelList"/>
    <dgm:cxn modelId="{F7720197-2E6C-4B89-B0B5-D09DD7EAC208}" type="presParOf" srcId="{DDEA5234-A9CE-405E-8980-08744899747D}" destId="{64AE12F0-61A9-42F5-B8E1-6B8D70348B64}" srcOrd="0" destOrd="0" presId="urn:microsoft.com/office/officeart/2018/5/layout/IconCircleLabelList"/>
    <dgm:cxn modelId="{C91EC4E2-524B-4DA6-BBEA-82D083AE7443}" type="presParOf" srcId="{DDEA5234-A9CE-405E-8980-08744899747D}" destId="{E4B98B01-BE26-429D-8DEA-989092253ED6}" srcOrd="1" destOrd="0" presId="urn:microsoft.com/office/officeart/2018/5/layout/IconCircleLabelList"/>
    <dgm:cxn modelId="{B1A8CE2F-3376-4986-8D44-FCC5E14AEA87}" type="presParOf" srcId="{DDEA5234-A9CE-405E-8980-08744899747D}" destId="{75D41603-6C58-4E5E-A5FC-E0891DA23B2B}" srcOrd="2" destOrd="0" presId="urn:microsoft.com/office/officeart/2018/5/layout/IconCircleLabelList"/>
    <dgm:cxn modelId="{242E7CE7-6475-4A17-A6E3-F9A8EAAA8D84}" type="presParOf" srcId="{DDEA5234-A9CE-405E-8980-08744899747D}" destId="{FA62D4C2-01CF-4175-B4D2-5658CB9375F2}" srcOrd="3" destOrd="0" presId="urn:microsoft.com/office/officeart/2018/5/layout/IconCircleLabelList"/>
    <dgm:cxn modelId="{F1EE8D15-779D-444F-A559-185C894BBDA0}" type="presParOf" srcId="{4EAB23AF-334F-49CA-AC8C-940B94168E78}" destId="{06BF08A5-659F-4D8A-858B-967FC39DC8D0}" srcOrd="1" destOrd="0" presId="urn:microsoft.com/office/officeart/2018/5/layout/IconCircleLabelList"/>
    <dgm:cxn modelId="{9489A5FB-8255-4969-860C-F5890EE6771A}" type="presParOf" srcId="{4EAB23AF-334F-49CA-AC8C-940B94168E78}" destId="{F32E0793-EBCB-4BF1-8FA1-230B20AA5238}" srcOrd="2" destOrd="0" presId="urn:microsoft.com/office/officeart/2018/5/layout/IconCircleLabelList"/>
    <dgm:cxn modelId="{72BD8188-F7BF-4C5C-B1FD-08C2305F135F}" type="presParOf" srcId="{F32E0793-EBCB-4BF1-8FA1-230B20AA5238}" destId="{7E668A45-BD4D-4C1B-AEAC-612220770B51}" srcOrd="0" destOrd="0" presId="urn:microsoft.com/office/officeart/2018/5/layout/IconCircleLabelList"/>
    <dgm:cxn modelId="{E6F2F17E-3197-4357-938D-B6EAED940BFD}" type="presParOf" srcId="{F32E0793-EBCB-4BF1-8FA1-230B20AA5238}" destId="{1BC8210A-492C-41F7-87BB-B82EB5AD873F}" srcOrd="1" destOrd="0" presId="urn:microsoft.com/office/officeart/2018/5/layout/IconCircleLabelList"/>
    <dgm:cxn modelId="{9566BE41-379F-41BF-9C4D-2A89AE1372FC}" type="presParOf" srcId="{F32E0793-EBCB-4BF1-8FA1-230B20AA5238}" destId="{C262364E-7B4F-4BBF-B489-B3D78A32CE75}" srcOrd="2" destOrd="0" presId="urn:microsoft.com/office/officeart/2018/5/layout/IconCircleLabelList"/>
    <dgm:cxn modelId="{DEBE89A5-CFE8-4E17-BBBA-068266592A68}" type="presParOf" srcId="{F32E0793-EBCB-4BF1-8FA1-230B20AA5238}" destId="{24B06E05-7F53-4A5D-B516-B4B366ADC683}" srcOrd="3" destOrd="0" presId="urn:microsoft.com/office/officeart/2018/5/layout/IconCircleLabelList"/>
    <dgm:cxn modelId="{F70A85D5-5DFB-4DA0-AB35-C730DBE97630}" type="presParOf" srcId="{4EAB23AF-334F-49CA-AC8C-940B94168E78}" destId="{FA161167-CEF1-40A3-9E88-16C4209BC847}" srcOrd="3" destOrd="0" presId="urn:microsoft.com/office/officeart/2018/5/layout/IconCircleLabelList"/>
    <dgm:cxn modelId="{A1C683DF-BD91-4FDE-9D16-E00DBF59FE8A}" type="presParOf" srcId="{4EAB23AF-334F-49CA-AC8C-940B94168E78}" destId="{16ACFEB4-0E89-4CF4-9A30-2269727EEADF}" srcOrd="4" destOrd="0" presId="urn:microsoft.com/office/officeart/2018/5/layout/IconCircleLabelList"/>
    <dgm:cxn modelId="{84AA0429-3687-4048-97BE-DE0202774385}" type="presParOf" srcId="{16ACFEB4-0E89-4CF4-9A30-2269727EEADF}" destId="{6B2B3BBD-5280-45DB-8370-8728CD328CFF}" srcOrd="0" destOrd="0" presId="urn:microsoft.com/office/officeart/2018/5/layout/IconCircleLabelList"/>
    <dgm:cxn modelId="{F74E46E5-6503-44D7-924C-0CB1D6F44395}" type="presParOf" srcId="{16ACFEB4-0E89-4CF4-9A30-2269727EEADF}" destId="{7DCAB570-786F-43A9-BF82-893E6F84702D}" srcOrd="1" destOrd="0" presId="urn:microsoft.com/office/officeart/2018/5/layout/IconCircleLabelList"/>
    <dgm:cxn modelId="{831784A0-72F7-44DF-9C2A-AF0CC6557C44}" type="presParOf" srcId="{16ACFEB4-0E89-4CF4-9A30-2269727EEADF}" destId="{A2EBD486-B31B-44AE-8D40-A3DDF1AD2104}" srcOrd="2" destOrd="0" presId="urn:microsoft.com/office/officeart/2018/5/layout/IconCircleLabelList"/>
    <dgm:cxn modelId="{2BC8D626-DE88-459A-9182-E1DF42A57C87}" type="presParOf" srcId="{16ACFEB4-0E89-4CF4-9A30-2269727EEADF}" destId="{3EB8D699-F781-4F56-B9B7-FF4AD693D905}" srcOrd="3" destOrd="0" presId="urn:microsoft.com/office/officeart/2018/5/layout/IconCircleLabelList"/>
    <dgm:cxn modelId="{528DB784-5EC3-4DF9-87F9-5AED6B6272FA}" type="presParOf" srcId="{4EAB23AF-334F-49CA-AC8C-940B94168E78}" destId="{B2D6580A-CD12-4520-B412-3C6A1ACB5FFD}" srcOrd="5" destOrd="0" presId="urn:microsoft.com/office/officeart/2018/5/layout/IconCircleLabelList"/>
    <dgm:cxn modelId="{B37E7231-5638-4383-B478-1854F79D8F19}" type="presParOf" srcId="{4EAB23AF-334F-49CA-AC8C-940B94168E78}" destId="{C024B718-7A17-4644-A8D9-927B7AF55205}" srcOrd="6" destOrd="0" presId="urn:microsoft.com/office/officeart/2018/5/layout/IconCircleLabelList"/>
    <dgm:cxn modelId="{D77FC71F-4040-4A3A-99E6-B3AFF0E7D9E8}" type="presParOf" srcId="{C024B718-7A17-4644-A8D9-927B7AF55205}" destId="{3BFEC140-A0B7-40C0-97D3-0F8BD3D27773}" srcOrd="0" destOrd="0" presId="urn:microsoft.com/office/officeart/2018/5/layout/IconCircleLabelList"/>
    <dgm:cxn modelId="{82844220-6994-4DBC-B664-D0ED401B48B1}" type="presParOf" srcId="{C024B718-7A17-4644-A8D9-927B7AF55205}" destId="{8E003B98-B5A8-418D-845A-6EEDCE7A6134}" srcOrd="1" destOrd="0" presId="urn:microsoft.com/office/officeart/2018/5/layout/IconCircleLabelList"/>
    <dgm:cxn modelId="{C713E18E-9AF1-4760-BF2F-7277CACC90ED}" type="presParOf" srcId="{C024B718-7A17-4644-A8D9-927B7AF55205}" destId="{DDC67787-E3AF-45AB-A2AB-DBE2B0E652B6}" srcOrd="2" destOrd="0" presId="urn:microsoft.com/office/officeart/2018/5/layout/IconCircleLabelList"/>
    <dgm:cxn modelId="{9CE6B26C-C75D-48E1-AA78-17DD2ACE0902}" type="presParOf" srcId="{C024B718-7A17-4644-A8D9-927B7AF55205}" destId="{6AC18A70-0021-4AF4-A2D1-C995DAFB65A5}" srcOrd="3" destOrd="0" presId="urn:microsoft.com/office/officeart/2018/5/layout/IconCircleLabelList"/>
    <dgm:cxn modelId="{55713452-6389-4BFB-B2E0-37CBDE53D345}" type="presParOf" srcId="{4EAB23AF-334F-49CA-AC8C-940B94168E78}" destId="{94EE1CA1-0813-4879-91DB-C9EF773C120A}" srcOrd="7" destOrd="0" presId="urn:microsoft.com/office/officeart/2018/5/layout/IconCircleLabelList"/>
    <dgm:cxn modelId="{381D06FA-C836-4850-BCA0-AA6F8E31BACD}" type="presParOf" srcId="{4EAB23AF-334F-49CA-AC8C-940B94168E78}" destId="{D5B85624-4489-43C6-8164-398137329BD1}" srcOrd="8" destOrd="0" presId="urn:microsoft.com/office/officeart/2018/5/layout/IconCircleLabelList"/>
    <dgm:cxn modelId="{25DA6C3A-C862-467A-82CB-7049D0E6BE6B}" type="presParOf" srcId="{D5B85624-4489-43C6-8164-398137329BD1}" destId="{636F3BC8-BD32-4221-92A3-2E298A58E820}" srcOrd="0" destOrd="0" presId="urn:microsoft.com/office/officeart/2018/5/layout/IconCircleLabelList"/>
    <dgm:cxn modelId="{037A514A-C119-4D04-AC2B-A7E15D163976}" type="presParOf" srcId="{D5B85624-4489-43C6-8164-398137329BD1}" destId="{AD9E3BF2-BAF0-419C-99EF-7C18D93BA777}" srcOrd="1" destOrd="0" presId="urn:microsoft.com/office/officeart/2018/5/layout/IconCircleLabelList"/>
    <dgm:cxn modelId="{BE87018D-C141-4EAB-BB6B-C1FA13905C94}" type="presParOf" srcId="{D5B85624-4489-43C6-8164-398137329BD1}" destId="{0A2D208E-4D61-492F-865F-AD8ADF506119}" srcOrd="2" destOrd="0" presId="urn:microsoft.com/office/officeart/2018/5/layout/IconCircleLabelList"/>
    <dgm:cxn modelId="{4A41B24A-3F2D-489D-A562-FFDEC54B2253}" type="presParOf" srcId="{D5B85624-4489-43C6-8164-398137329BD1}" destId="{AD4F381E-4AE5-4CA0-9ADF-BEF7F3031644}" srcOrd="3" destOrd="0" presId="urn:microsoft.com/office/officeart/2018/5/layout/IconCircleLabelList"/>
    <dgm:cxn modelId="{5D084CD0-3A1B-4F4A-B06A-D6B6C2FB5432}" type="presParOf" srcId="{4EAB23AF-334F-49CA-AC8C-940B94168E78}" destId="{303C5E36-A803-4468-8CA2-F6A960CDB1C6}" srcOrd="9" destOrd="0" presId="urn:microsoft.com/office/officeart/2018/5/layout/IconCircleLabelList"/>
    <dgm:cxn modelId="{5ADD14FB-8CC0-4FF9-8914-794CF3FE5DA8}" type="presParOf" srcId="{4EAB23AF-334F-49CA-AC8C-940B94168E78}" destId="{E2F8190F-EE8D-42E5-90A5-1E438D8F23A6}" srcOrd="10" destOrd="0" presId="urn:microsoft.com/office/officeart/2018/5/layout/IconCircleLabelList"/>
    <dgm:cxn modelId="{48436199-D826-48E5-BCD6-722DEDE6382C}" type="presParOf" srcId="{E2F8190F-EE8D-42E5-90A5-1E438D8F23A6}" destId="{7EB7A0C8-43DC-411B-A140-9121D5C6A343}" srcOrd="0" destOrd="0" presId="urn:microsoft.com/office/officeart/2018/5/layout/IconCircleLabelList"/>
    <dgm:cxn modelId="{AC9A0102-273F-4CF7-8E65-65029639CC21}" type="presParOf" srcId="{E2F8190F-EE8D-42E5-90A5-1E438D8F23A6}" destId="{179577A0-D20A-4ED1-9108-96C4D35E1705}" srcOrd="1" destOrd="0" presId="urn:microsoft.com/office/officeart/2018/5/layout/IconCircleLabelList"/>
    <dgm:cxn modelId="{BD12DF6C-8EF6-4793-8094-99870156E72E}" type="presParOf" srcId="{E2F8190F-EE8D-42E5-90A5-1E438D8F23A6}" destId="{43F24C23-F974-4F46-BF6E-B70DC7AA769D}" srcOrd="2" destOrd="0" presId="urn:microsoft.com/office/officeart/2018/5/layout/IconCircleLabelList"/>
    <dgm:cxn modelId="{7F9E4600-71EB-4D57-9C18-EC5087E7D88D}" type="presParOf" srcId="{E2F8190F-EE8D-42E5-90A5-1E438D8F23A6}" destId="{B2A22A84-4AAF-4490-B7AD-E4AFC0A23826}" srcOrd="3" destOrd="0" presId="urn:microsoft.com/office/officeart/2018/5/layout/IconCircleLabelList"/>
    <dgm:cxn modelId="{D02FAE67-77A8-4070-9DDF-3E1F805B90DA}" type="presParOf" srcId="{4EAB23AF-334F-49CA-AC8C-940B94168E78}" destId="{66DA1867-1545-4BD6-99ED-01C76F740ACC}" srcOrd="11" destOrd="0" presId="urn:microsoft.com/office/officeart/2018/5/layout/IconCircleLabelList"/>
    <dgm:cxn modelId="{CADA9AFD-5A38-4EDC-A6CF-1A2011A11131}" type="presParOf" srcId="{4EAB23AF-334F-49CA-AC8C-940B94168E78}" destId="{2B2D40C9-B9B6-460F-812E-9BD969A16206}" srcOrd="12" destOrd="0" presId="urn:microsoft.com/office/officeart/2018/5/layout/IconCircleLabelList"/>
    <dgm:cxn modelId="{A51E5F0A-786F-4B1F-9FEB-9C0661F68727}" type="presParOf" srcId="{2B2D40C9-B9B6-460F-812E-9BD969A16206}" destId="{75E1DA2D-D4B0-41C2-B846-B1954355B2E5}" srcOrd="0" destOrd="0" presId="urn:microsoft.com/office/officeart/2018/5/layout/IconCircleLabelList"/>
    <dgm:cxn modelId="{2E63B48E-0424-4264-9AC2-BB66476EB61F}" type="presParOf" srcId="{2B2D40C9-B9B6-460F-812E-9BD969A16206}" destId="{0FF9413A-3715-4804-A280-37177FD4EA59}" srcOrd="1" destOrd="0" presId="urn:microsoft.com/office/officeart/2018/5/layout/IconCircleLabelList"/>
    <dgm:cxn modelId="{6A269AA3-3258-47BD-8596-C52E5347DF86}" type="presParOf" srcId="{2B2D40C9-B9B6-460F-812E-9BD969A16206}" destId="{5222DB21-E8FD-408E-B635-208C9B58A006}" srcOrd="2" destOrd="0" presId="urn:microsoft.com/office/officeart/2018/5/layout/IconCircleLabelList"/>
    <dgm:cxn modelId="{D303B223-6280-4D11-AAC3-730572D2D398}" type="presParOf" srcId="{2B2D40C9-B9B6-460F-812E-9BD969A16206}" destId="{09A62D54-C608-4627-9DA0-021684B8298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FC1F4-368E-4540-8621-160774710A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9519EA-4945-4501-B58B-180A6F926CE9}">
      <dgm:prSet/>
      <dgm:spPr/>
      <dgm:t>
        <a:bodyPr/>
        <a:lstStyle/>
        <a:p>
          <a:pPr>
            <a:lnSpc>
              <a:spcPct val="100000"/>
            </a:lnSpc>
          </a:pPr>
          <a:r>
            <a:rPr lang="en-US"/>
            <a:t>Supérieure à la moyenne</a:t>
          </a:r>
        </a:p>
      </dgm:t>
    </dgm:pt>
    <dgm:pt modelId="{A4A54339-DF5A-485D-90DB-808E825E112D}" type="parTrans" cxnId="{A6A503E4-C5CC-4A2D-AE0D-8BA958A17475}">
      <dgm:prSet/>
      <dgm:spPr/>
      <dgm:t>
        <a:bodyPr/>
        <a:lstStyle/>
        <a:p>
          <a:endParaRPr lang="en-US"/>
        </a:p>
      </dgm:t>
    </dgm:pt>
    <dgm:pt modelId="{4ADAFDA1-E22F-4FFB-8A12-FBE10EDE082D}" type="sibTrans" cxnId="{A6A503E4-C5CC-4A2D-AE0D-8BA958A17475}">
      <dgm:prSet/>
      <dgm:spPr/>
      <dgm:t>
        <a:bodyPr/>
        <a:lstStyle/>
        <a:p>
          <a:endParaRPr lang="en-US"/>
        </a:p>
      </dgm:t>
    </dgm:pt>
    <dgm:pt modelId="{5AED7521-8563-4A01-866C-18DCEB4CF326}">
      <dgm:prSet/>
      <dgm:spPr/>
      <dgm:t>
        <a:bodyPr/>
        <a:lstStyle/>
        <a:p>
          <a:pPr>
            <a:lnSpc>
              <a:spcPct val="100000"/>
            </a:lnSpc>
          </a:pPr>
          <a:r>
            <a:rPr lang="en-US"/>
            <a:t>Inférieure à la moyenne</a:t>
          </a:r>
        </a:p>
      </dgm:t>
    </dgm:pt>
    <dgm:pt modelId="{0EECAB13-8540-404A-8EC5-72CDE27A3BBA}" type="parTrans" cxnId="{07435B05-6B02-429E-B084-60C3107CFB58}">
      <dgm:prSet/>
      <dgm:spPr/>
      <dgm:t>
        <a:bodyPr/>
        <a:lstStyle/>
        <a:p>
          <a:endParaRPr lang="en-US"/>
        </a:p>
      </dgm:t>
    </dgm:pt>
    <dgm:pt modelId="{D1C65486-2664-43AF-B1D7-5EDD8FB4744F}" type="sibTrans" cxnId="{07435B05-6B02-429E-B084-60C3107CFB58}">
      <dgm:prSet/>
      <dgm:spPr/>
      <dgm:t>
        <a:bodyPr/>
        <a:lstStyle/>
        <a:p>
          <a:endParaRPr lang="en-US"/>
        </a:p>
      </dgm:t>
    </dgm:pt>
    <dgm:pt modelId="{70F5EB2C-17F7-4F1C-9B62-871A2E82745A}" type="pres">
      <dgm:prSet presAssocID="{0FAFC1F4-368E-4540-8621-160774710A8D}" presName="root" presStyleCnt="0">
        <dgm:presLayoutVars>
          <dgm:dir/>
          <dgm:resizeHandles val="exact"/>
        </dgm:presLayoutVars>
      </dgm:prSet>
      <dgm:spPr/>
    </dgm:pt>
    <dgm:pt modelId="{471AAFF4-D524-417E-B516-20F5BD77F0EC}" type="pres">
      <dgm:prSet presAssocID="{2F9519EA-4945-4501-B58B-180A6F926CE9}" presName="compNode" presStyleCnt="0"/>
      <dgm:spPr/>
    </dgm:pt>
    <dgm:pt modelId="{44E20D24-70C9-4A50-B97A-AC2DC72FF940}" type="pres">
      <dgm:prSet presAssocID="{2F9519EA-4945-4501-B58B-180A6F926CE9}" presName="bgRect" presStyleLbl="bgShp" presStyleIdx="0" presStyleCnt="2"/>
      <dgm:spPr/>
    </dgm:pt>
    <dgm:pt modelId="{41732DFF-BDC3-400F-8141-F1D5CE360D7D}" type="pres">
      <dgm:prSet presAssocID="{2F9519EA-4945-4501-B58B-180A6F926C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élévision"/>
        </a:ext>
      </dgm:extLst>
    </dgm:pt>
    <dgm:pt modelId="{9E847583-A9F5-4CE8-AA78-DF64D805FD0A}" type="pres">
      <dgm:prSet presAssocID="{2F9519EA-4945-4501-B58B-180A6F926CE9}" presName="spaceRect" presStyleCnt="0"/>
      <dgm:spPr/>
    </dgm:pt>
    <dgm:pt modelId="{C8AFE5B4-D60D-42D7-AAEE-7FD4FCBA99CB}" type="pres">
      <dgm:prSet presAssocID="{2F9519EA-4945-4501-B58B-180A6F926CE9}" presName="parTx" presStyleLbl="revTx" presStyleIdx="0" presStyleCnt="2">
        <dgm:presLayoutVars>
          <dgm:chMax val="0"/>
          <dgm:chPref val="0"/>
        </dgm:presLayoutVars>
      </dgm:prSet>
      <dgm:spPr/>
    </dgm:pt>
    <dgm:pt modelId="{7566F83F-04A5-4B54-B22C-82FD42538E21}" type="pres">
      <dgm:prSet presAssocID="{4ADAFDA1-E22F-4FFB-8A12-FBE10EDE082D}" presName="sibTrans" presStyleCnt="0"/>
      <dgm:spPr/>
    </dgm:pt>
    <dgm:pt modelId="{9F2B5749-20DA-49E9-8509-FE03E9A56C56}" type="pres">
      <dgm:prSet presAssocID="{5AED7521-8563-4A01-866C-18DCEB4CF326}" presName="compNode" presStyleCnt="0"/>
      <dgm:spPr/>
    </dgm:pt>
    <dgm:pt modelId="{08117E03-374F-4D5C-8B96-2C5BDB2E3856}" type="pres">
      <dgm:prSet presAssocID="{5AED7521-8563-4A01-866C-18DCEB4CF326}" presName="bgRect" presStyleLbl="bgShp" presStyleIdx="1" presStyleCnt="2"/>
      <dgm:spPr/>
    </dgm:pt>
    <dgm:pt modelId="{446E9007-F88B-4B83-B543-41508D58B68E}" type="pres">
      <dgm:prSet presAssocID="{5AED7521-8563-4A01-866C-18DCEB4CF3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
        </a:ext>
      </dgm:extLst>
    </dgm:pt>
    <dgm:pt modelId="{19D69D1F-24C3-4B6C-B028-141C61810313}" type="pres">
      <dgm:prSet presAssocID="{5AED7521-8563-4A01-866C-18DCEB4CF326}" presName="spaceRect" presStyleCnt="0"/>
      <dgm:spPr/>
    </dgm:pt>
    <dgm:pt modelId="{FCF206BC-2031-4062-B05E-2F38477A0C9C}" type="pres">
      <dgm:prSet presAssocID="{5AED7521-8563-4A01-866C-18DCEB4CF326}" presName="parTx" presStyleLbl="revTx" presStyleIdx="1" presStyleCnt="2">
        <dgm:presLayoutVars>
          <dgm:chMax val="0"/>
          <dgm:chPref val="0"/>
        </dgm:presLayoutVars>
      </dgm:prSet>
      <dgm:spPr/>
    </dgm:pt>
  </dgm:ptLst>
  <dgm:cxnLst>
    <dgm:cxn modelId="{07435B05-6B02-429E-B084-60C3107CFB58}" srcId="{0FAFC1F4-368E-4540-8621-160774710A8D}" destId="{5AED7521-8563-4A01-866C-18DCEB4CF326}" srcOrd="1" destOrd="0" parTransId="{0EECAB13-8540-404A-8EC5-72CDE27A3BBA}" sibTransId="{D1C65486-2664-43AF-B1D7-5EDD8FB4744F}"/>
    <dgm:cxn modelId="{03B24252-0ABD-C14B-8B24-8DAE7798CE79}" type="presOf" srcId="{0FAFC1F4-368E-4540-8621-160774710A8D}" destId="{70F5EB2C-17F7-4F1C-9B62-871A2E82745A}" srcOrd="0" destOrd="0" presId="urn:microsoft.com/office/officeart/2018/2/layout/IconVerticalSolidList"/>
    <dgm:cxn modelId="{3C95E152-8F40-DB48-A380-94FAF87F09F1}" type="presOf" srcId="{5AED7521-8563-4A01-866C-18DCEB4CF326}" destId="{FCF206BC-2031-4062-B05E-2F38477A0C9C}" srcOrd="0" destOrd="0" presId="urn:microsoft.com/office/officeart/2018/2/layout/IconVerticalSolidList"/>
    <dgm:cxn modelId="{1AD8BED0-F9C1-C946-935C-EDEB59140C45}" type="presOf" srcId="{2F9519EA-4945-4501-B58B-180A6F926CE9}" destId="{C8AFE5B4-D60D-42D7-AAEE-7FD4FCBA99CB}" srcOrd="0" destOrd="0" presId="urn:microsoft.com/office/officeart/2018/2/layout/IconVerticalSolidList"/>
    <dgm:cxn modelId="{A6A503E4-C5CC-4A2D-AE0D-8BA958A17475}" srcId="{0FAFC1F4-368E-4540-8621-160774710A8D}" destId="{2F9519EA-4945-4501-B58B-180A6F926CE9}" srcOrd="0" destOrd="0" parTransId="{A4A54339-DF5A-485D-90DB-808E825E112D}" sibTransId="{4ADAFDA1-E22F-4FFB-8A12-FBE10EDE082D}"/>
    <dgm:cxn modelId="{17625AF8-9701-DB44-BE12-36169608A991}" type="presParOf" srcId="{70F5EB2C-17F7-4F1C-9B62-871A2E82745A}" destId="{471AAFF4-D524-417E-B516-20F5BD77F0EC}" srcOrd="0" destOrd="0" presId="urn:microsoft.com/office/officeart/2018/2/layout/IconVerticalSolidList"/>
    <dgm:cxn modelId="{9A551966-8821-5E4E-B240-0C4E4C281247}" type="presParOf" srcId="{471AAFF4-D524-417E-B516-20F5BD77F0EC}" destId="{44E20D24-70C9-4A50-B97A-AC2DC72FF940}" srcOrd="0" destOrd="0" presId="urn:microsoft.com/office/officeart/2018/2/layout/IconVerticalSolidList"/>
    <dgm:cxn modelId="{F7808B96-25BA-8242-8EF2-497E248382EA}" type="presParOf" srcId="{471AAFF4-D524-417E-B516-20F5BD77F0EC}" destId="{41732DFF-BDC3-400F-8141-F1D5CE360D7D}" srcOrd="1" destOrd="0" presId="urn:microsoft.com/office/officeart/2018/2/layout/IconVerticalSolidList"/>
    <dgm:cxn modelId="{CAA82BD6-BA2F-7E49-A1E4-554822997E8F}" type="presParOf" srcId="{471AAFF4-D524-417E-B516-20F5BD77F0EC}" destId="{9E847583-A9F5-4CE8-AA78-DF64D805FD0A}" srcOrd="2" destOrd="0" presId="urn:microsoft.com/office/officeart/2018/2/layout/IconVerticalSolidList"/>
    <dgm:cxn modelId="{33E073CC-452C-A74E-8029-9F38E0A9498F}" type="presParOf" srcId="{471AAFF4-D524-417E-B516-20F5BD77F0EC}" destId="{C8AFE5B4-D60D-42D7-AAEE-7FD4FCBA99CB}" srcOrd="3" destOrd="0" presId="urn:microsoft.com/office/officeart/2018/2/layout/IconVerticalSolidList"/>
    <dgm:cxn modelId="{CECC4E34-9D39-E74B-9E5E-32DB9CBCE48C}" type="presParOf" srcId="{70F5EB2C-17F7-4F1C-9B62-871A2E82745A}" destId="{7566F83F-04A5-4B54-B22C-82FD42538E21}" srcOrd="1" destOrd="0" presId="urn:microsoft.com/office/officeart/2018/2/layout/IconVerticalSolidList"/>
    <dgm:cxn modelId="{40C33C15-4837-BF47-A55F-1E48ECB4B7FC}" type="presParOf" srcId="{70F5EB2C-17F7-4F1C-9B62-871A2E82745A}" destId="{9F2B5749-20DA-49E9-8509-FE03E9A56C56}" srcOrd="2" destOrd="0" presId="urn:microsoft.com/office/officeart/2018/2/layout/IconVerticalSolidList"/>
    <dgm:cxn modelId="{101F54E0-5CD5-1F43-B285-353652B6B383}" type="presParOf" srcId="{9F2B5749-20DA-49E9-8509-FE03E9A56C56}" destId="{08117E03-374F-4D5C-8B96-2C5BDB2E3856}" srcOrd="0" destOrd="0" presId="urn:microsoft.com/office/officeart/2018/2/layout/IconVerticalSolidList"/>
    <dgm:cxn modelId="{FFA7F2BF-1107-4440-AC53-FA9F3C1BBB53}" type="presParOf" srcId="{9F2B5749-20DA-49E9-8509-FE03E9A56C56}" destId="{446E9007-F88B-4B83-B543-41508D58B68E}" srcOrd="1" destOrd="0" presId="urn:microsoft.com/office/officeart/2018/2/layout/IconVerticalSolidList"/>
    <dgm:cxn modelId="{7B4B455D-9227-C946-A1BF-957D601DC1B0}" type="presParOf" srcId="{9F2B5749-20DA-49E9-8509-FE03E9A56C56}" destId="{19D69D1F-24C3-4B6C-B028-141C61810313}" srcOrd="2" destOrd="0" presId="urn:microsoft.com/office/officeart/2018/2/layout/IconVerticalSolidList"/>
    <dgm:cxn modelId="{CE518604-0EAE-124E-BE51-08318C01D461}" type="presParOf" srcId="{9F2B5749-20DA-49E9-8509-FE03E9A56C56}" destId="{FCF206BC-2031-4062-B05E-2F38477A0C9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0C70DB-3856-454F-83FB-60AE8B4F60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CE9361-7092-496B-8149-F25B7A5D77D8}">
      <dgm:prSet/>
      <dgm:spPr/>
      <dgm:t>
        <a:bodyPr/>
        <a:lstStyle/>
        <a:p>
          <a:pPr>
            <a:lnSpc>
              <a:spcPct val="100000"/>
            </a:lnSpc>
          </a:pPr>
          <a:r>
            <a:rPr lang="en-US"/>
            <a:t>90 % des chances de gagner 1 000 $ et 10 % de gagner 0 $</a:t>
          </a:r>
        </a:p>
      </dgm:t>
    </dgm:pt>
    <dgm:pt modelId="{6EFF930B-1D74-4A4E-9BC4-B5B3C9B578A1}" type="parTrans" cxnId="{E36E9015-A060-4DC3-A460-0CE3FF57287A}">
      <dgm:prSet/>
      <dgm:spPr/>
      <dgm:t>
        <a:bodyPr/>
        <a:lstStyle/>
        <a:p>
          <a:endParaRPr lang="en-US"/>
        </a:p>
      </dgm:t>
    </dgm:pt>
    <dgm:pt modelId="{2176DC3E-3A13-4CB4-8D79-0E23DDB82138}" type="sibTrans" cxnId="{E36E9015-A060-4DC3-A460-0CE3FF57287A}">
      <dgm:prSet/>
      <dgm:spPr/>
      <dgm:t>
        <a:bodyPr/>
        <a:lstStyle/>
        <a:p>
          <a:endParaRPr lang="en-US"/>
        </a:p>
      </dgm:t>
    </dgm:pt>
    <dgm:pt modelId="{EFE2B87F-CF60-4AB3-880B-30C55481B7D3}">
      <dgm:prSet/>
      <dgm:spPr/>
      <dgm:t>
        <a:bodyPr/>
        <a:lstStyle/>
        <a:p>
          <a:pPr>
            <a:lnSpc>
              <a:spcPct val="100000"/>
            </a:lnSpc>
          </a:pPr>
          <a:r>
            <a:rPr lang="en-US"/>
            <a:t>100 % des chances de gagner 900 $</a:t>
          </a:r>
        </a:p>
      </dgm:t>
    </dgm:pt>
    <dgm:pt modelId="{8D9C798A-38D9-4F13-9914-25B63FA46FEA}" type="parTrans" cxnId="{6C6C0D24-A015-4B30-B9A8-C06CE1ACAA13}">
      <dgm:prSet/>
      <dgm:spPr/>
      <dgm:t>
        <a:bodyPr/>
        <a:lstStyle/>
        <a:p>
          <a:endParaRPr lang="en-US"/>
        </a:p>
      </dgm:t>
    </dgm:pt>
    <dgm:pt modelId="{6455B9E8-2867-4DC8-996A-F0220AE85EC8}" type="sibTrans" cxnId="{6C6C0D24-A015-4B30-B9A8-C06CE1ACAA13}">
      <dgm:prSet/>
      <dgm:spPr/>
      <dgm:t>
        <a:bodyPr/>
        <a:lstStyle/>
        <a:p>
          <a:endParaRPr lang="en-US"/>
        </a:p>
      </dgm:t>
    </dgm:pt>
    <dgm:pt modelId="{031DAE52-B9FE-4AF7-B033-3FC73B156393}" type="pres">
      <dgm:prSet presAssocID="{450C70DB-3856-454F-83FB-60AE8B4F60FB}" presName="root" presStyleCnt="0">
        <dgm:presLayoutVars>
          <dgm:dir/>
          <dgm:resizeHandles val="exact"/>
        </dgm:presLayoutVars>
      </dgm:prSet>
      <dgm:spPr/>
    </dgm:pt>
    <dgm:pt modelId="{2CF2CF95-02FA-4ADC-BC33-558EA62AE72A}" type="pres">
      <dgm:prSet presAssocID="{90CE9361-7092-496B-8149-F25B7A5D77D8}" presName="compNode" presStyleCnt="0"/>
      <dgm:spPr/>
    </dgm:pt>
    <dgm:pt modelId="{B740A1E0-40E6-4E5E-8194-7E07B557AAC9}" type="pres">
      <dgm:prSet presAssocID="{90CE9361-7092-496B-8149-F25B7A5D77D8}" presName="bgRect" presStyleLbl="bgShp" presStyleIdx="0" presStyleCnt="2"/>
      <dgm:spPr/>
    </dgm:pt>
    <dgm:pt modelId="{DD5F3B4F-3637-49F0-BDBE-5F94F6D6D8C8}" type="pres">
      <dgm:prSet presAssocID="{90CE9361-7092-496B-8149-F25B7A5D77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ophée"/>
        </a:ext>
      </dgm:extLst>
    </dgm:pt>
    <dgm:pt modelId="{AF32EAE4-A818-42A5-BF8E-964EF6D21289}" type="pres">
      <dgm:prSet presAssocID="{90CE9361-7092-496B-8149-F25B7A5D77D8}" presName="spaceRect" presStyleCnt="0"/>
      <dgm:spPr/>
    </dgm:pt>
    <dgm:pt modelId="{B8C1DB8C-2C4B-4FEC-A469-2A0B4434DA90}" type="pres">
      <dgm:prSet presAssocID="{90CE9361-7092-496B-8149-F25B7A5D77D8}" presName="parTx" presStyleLbl="revTx" presStyleIdx="0" presStyleCnt="2">
        <dgm:presLayoutVars>
          <dgm:chMax val="0"/>
          <dgm:chPref val="0"/>
        </dgm:presLayoutVars>
      </dgm:prSet>
      <dgm:spPr/>
    </dgm:pt>
    <dgm:pt modelId="{34D1E8CF-3F0D-4DEE-A065-25E3BE5FEA4C}" type="pres">
      <dgm:prSet presAssocID="{2176DC3E-3A13-4CB4-8D79-0E23DDB82138}" presName="sibTrans" presStyleCnt="0"/>
      <dgm:spPr/>
    </dgm:pt>
    <dgm:pt modelId="{3F4FAF2E-C25B-4441-98E1-810119FF1135}" type="pres">
      <dgm:prSet presAssocID="{EFE2B87F-CF60-4AB3-880B-30C55481B7D3}" presName="compNode" presStyleCnt="0"/>
      <dgm:spPr/>
    </dgm:pt>
    <dgm:pt modelId="{96E5E122-EB0E-41CE-A2D7-13D85B93773F}" type="pres">
      <dgm:prSet presAssocID="{EFE2B87F-CF60-4AB3-880B-30C55481B7D3}" presName="bgRect" presStyleLbl="bgShp" presStyleIdx="1" presStyleCnt="2"/>
      <dgm:spPr/>
    </dgm:pt>
    <dgm:pt modelId="{F34D7506-62CF-461F-823F-E7420D60EC0C}" type="pres">
      <dgm:prSet presAssocID="{EFE2B87F-CF60-4AB3-880B-30C55481B7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gent"/>
        </a:ext>
      </dgm:extLst>
    </dgm:pt>
    <dgm:pt modelId="{07CD4D7A-5E7C-47E5-81E9-288542D2D6C5}" type="pres">
      <dgm:prSet presAssocID="{EFE2B87F-CF60-4AB3-880B-30C55481B7D3}" presName="spaceRect" presStyleCnt="0"/>
      <dgm:spPr/>
    </dgm:pt>
    <dgm:pt modelId="{CC8A71A4-2E06-4FDE-9E97-AEF90796C312}" type="pres">
      <dgm:prSet presAssocID="{EFE2B87F-CF60-4AB3-880B-30C55481B7D3}" presName="parTx" presStyleLbl="revTx" presStyleIdx="1" presStyleCnt="2">
        <dgm:presLayoutVars>
          <dgm:chMax val="0"/>
          <dgm:chPref val="0"/>
        </dgm:presLayoutVars>
      </dgm:prSet>
      <dgm:spPr/>
    </dgm:pt>
  </dgm:ptLst>
  <dgm:cxnLst>
    <dgm:cxn modelId="{E36E9015-A060-4DC3-A460-0CE3FF57287A}" srcId="{450C70DB-3856-454F-83FB-60AE8B4F60FB}" destId="{90CE9361-7092-496B-8149-F25B7A5D77D8}" srcOrd="0" destOrd="0" parTransId="{6EFF930B-1D74-4A4E-9BC4-B5B3C9B578A1}" sibTransId="{2176DC3E-3A13-4CB4-8D79-0E23DDB82138}"/>
    <dgm:cxn modelId="{6C6C0D24-A015-4B30-B9A8-C06CE1ACAA13}" srcId="{450C70DB-3856-454F-83FB-60AE8B4F60FB}" destId="{EFE2B87F-CF60-4AB3-880B-30C55481B7D3}" srcOrd="1" destOrd="0" parTransId="{8D9C798A-38D9-4F13-9914-25B63FA46FEA}" sibTransId="{6455B9E8-2867-4DC8-996A-F0220AE85EC8}"/>
    <dgm:cxn modelId="{0DA09224-4743-4A6B-9D7B-7DC18063B2DF}" type="presOf" srcId="{90CE9361-7092-496B-8149-F25B7A5D77D8}" destId="{B8C1DB8C-2C4B-4FEC-A469-2A0B4434DA90}" srcOrd="0" destOrd="0" presId="urn:microsoft.com/office/officeart/2018/2/layout/IconVerticalSolidList"/>
    <dgm:cxn modelId="{8431F075-23AC-4C3A-B742-959C3624C474}" type="presOf" srcId="{EFE2B87F-CF60-4AB3-880B-30C55481B7D3}" destId="{CC8A71A4-2E06-4FDE-9E97-AEF90796C312}" srcOrd="0" destOrd="0" presId="urn:microsoft.com/office/officeart/2018/2/layout/IconVerticalSolidList"/>
    <dgm:cxn modelId="{A84287E3-39A0-4ABC-B72E-CCF39A1B9CFC}" type="presOf" srcId="{450C70DB-3856-454F-83FB-60AE8B4F60FB}" destId="{031DAE52-B9FE-4AF7-B033-3FC73B156393}" srcOrd="0" destOrd="0" presId="urn:microsoft.com/office/officeart/2018/2/layout/IconVerticalSolidList"/>
    <dgm:cxn modelId="{7584A883-ACBF-4622-A7DD-736A46759235}" type="presParOf" srcId="{031DAE52-B9FE-4AF7-B033-3FC73B156393}" destId="{2CF2CF95-02FA-4ADC-BC33-558EA62AE72A}" srcOrd="0" destOrd="0" presId="urn:microsoft.com/office/officeart/2018/2/layout/IconVerticalSolidList"/>
    <dgm:cxn modelId="{6461E38D-53E7-4A34-924F-54F907C2A600}" type="presParOf" srcId="{2CF2CF95-02FA-4ADC-BC33-558EA62AE72A}" destId="{B740A1E0-40E6-4E5E-8194-7E07B557AAC9}" srcOrd="0" destOrd="0" presId="urn:microsoft.com/office/officeart/2018/2/layout/IconVerticalSolidList"/>
    <dgm:cxn modelId="{FCBF14D0-5AAF-47BB-9733-0A13D1EAE5E9}" type="presParOf" srcId="{2CF2CF95-02FA-4ADC-BC33-558EA62AE72A}" destId="{DD5F3B4F-3637-49F0-BDBE-5F94F6D6D8C8}" srcOrd="1" destOrd="0" presId="urn:microsoft.com/office/officeart/2018/2/layout/IconVerticalSolidList"/>
    <dgm:cxn modelId="{F3BFEE17-6A22-435D-B036-BFA0B0F5210B}" type="presParOf" srcId="{2CF2CF95-02FA-4ADC-BC33-558EA62AE72A}" destId="{AF32EAE4-A818-42A5-BF8E-964EF6D21289}" srcOrd="2" destOrd="0" presId="urn:microsoft.com/office/officeart/2018/2/layout/IconVerticalSolidList"/>
    <dgm:cxn modelId="{41E676BD-0C3C-4435-B9E2-301D216C2391}" type="presParOf" srcId="{2CF2CF95-02FA-4ADC-BC33-558EA62AE72A}" destId="{B8C1DB8C-2C4B-4FEC-A469-2A0B4434DA90}" srcOrd="3" destOrd="0" presId="urn:microsoft.com/office/officeart/2018/2/layout/IconVerticalSolidList"/>
    <dgm:cxn modelId="{3975251D-92E9-4533-A09D-DFA02DE1C7FD}" type="presParOf" srcId="{031DAE52-B9FE-4AF7-B033-3FC73B156393}" destId="{34D1E8CF-3F0D-4DEE-A065-25E3BE5FEA4C}" srcOrd="1" destOrd="0" presId="urn:microsoft.com/office/officeart/2018/2/layout/IconVerticalSolidList"/>
    <dgm:cxn modelId="{79E338B6-DF3B-4732-94C8-A97234DD37F7}" type="presParOf" srcId="{031DAE52-B9FE-4AF7-B033-3FC73B156393}" destId="{3F4FAF2E-C25B-4441-98E1-810119FF1135}" srcOrd="2" destOrd="0" presId="urn:microsoft.com/office/officeart/2018/2/layout/IconVerticalSolidList"/>
    <dgm:cxn modelId="{ED5C02A9-B417-4F32-BC9E-19F7E6885D09}" type="presParOf" srcId="{3F4FAF2E-C25B-4441-98E1-810119FF1135}" destId="{96E5E122-EB0E-41CE-A2D7-13D85B93773F}" srcOrd="0" destOrd="0" presId="urn:microsoft.com/office/officeart/2018/2/layout/IconVerticalSolidList"/>
    <dgm:cxn modelId="{E0F090BA-5CA0-4C84-AFBE-3F655102421B}" type="presParOf" srcId="{3F4FAF2E-C25B-4441-98E1-810119FF1135}" destId="{F34D7506-62CF-461F-823F-E7420D60EC0C}" srcOrd="1" destOrd="0" presId="urn:microsoft.com/office/officeart/2018/2/layout/IconVerticalSolidList"/>
    <dgm:cxn modelId="{08D7FC13-CC8A-449E-8AAD-0170851243F7}" type="presParOf" srcId="{3F4FAF2E-C25B-4441-98E1-810119FF1135}" destId="{07CD4D7A-5E7C-47E5-81E9-288542D2D6C5}" srcOrd="2" destOrd="0" presId="urn:microsoft.com/office/officeart/2018/2/layout/IconVerticalSolidList"/>
    <dgm:cxn modelId="{5DD484BE-71FD-4838-9D32-C020BD52F6F6}" type="presParOf" srcId="{3F4FAF2E-C25B-4441-98E1-810119FF1135}" destId="{CC8A71A4-2E06-4FDE-9E97-AEF90796C31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0C70DB-3856-454F-83FB-60AE8B4F60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CE9361-7092-496B-8149-F25B7A5D77D8}">
      <dgm:prSet/>
      <dgm:spPr/>
      <dgm:t>
        <a:bodyPr/>
        <a:lstStyle/>
        <a:p>
          <a:pPr>
            <a:lnSpc>
              <a:spcPct val="100000"/>
            </a:lnSpc>
          </a:pPr>
          <a:r>
            <a:rPr lang="en-US" dirty="0"/>
            <a:t>100 % des chances de </a:t>
          </a:r>
          <a:r>
            <a:rPr lang="en-US" dirty="0" err="1"/>
            <a:t>perdre</a:t>
          </a:r>
          <a:r>
            <a:rPr lang="en-US" dirty="0"/>
            <a:t> 900 $</a:t>
          </a:r>
        </a:p>
      </dgm:t>
    </dgm:pt>
    <dgm:pt modelId="{6EFF930B-1D74-4A4E-9BC4-B5B3C9B578A1}" type="parTrans" cxnId="{E36E9015-A060-4DC3-A460-0CE3FF57287A}">
      <dgm:prSet/>
      <dgm:spPr/>
      <dgm:t>
        <a:bodyPr/>
        <a:lstStyle/>
        <a:p>
          <a:endParaRPr lang="en-US"/>
        </a:p>
      </dgm:t>
    </dgm:pt>
    <dgm:pt modelId="{2176DC3E-3A13-4CB4-8D79-0E23DDB82138}" type="sibTrans" cxnId="{E36E9015-A060-4DC3-A460-0CE3FF57287A}">
      <dgm:prSet/>
      <dgm:spPr/>
      <dgm:t>
        <a:bodyPr/>
        <a:lstStyle/>
        <a:p>
          <a:endParaRPr lang="en-US"/>
        </a:p>
      </dgm:t>
    </dgm:pt>
    <dgm:pt modelId="{EFE2B87F-CF60-4AB3-880B-30C55481B7D3}">
      <dgm:prSet/>
      <dgm:spPr/>
      <dgm:t>
        <a:bodyPr/>
        <a:lstStyle/>
        <a:p>
          <a:pPr>
            <a:lnSpc>
              <a:spcPct val="100000"/>
            </a:lnSpc>
          </a:pPr>
          <a:r>
            <a:rPr lang="en-US" dirty="0"/>
            <a:t>90 % des chances de </a:t>
          </a:r>
          <a:r>
            <a:rPr lang="en-US" dirty="0" err="1"/>
            <a:t>perdre</a:t>
          </a:r>
          <a:r>
            <a:rPr lang="en-US" dirty="0"/>
            <a:t> 1 000 $ et 10 % de </a:t>
          </a:r>
          <a:r>
            <a:rPr lang="en-US" dirty="0" err="1"/>
            <a:t>perdre</a:t>
          </a:r>
          <a:r>
            <a:rPr lang="en-US" dirty="0"/>
            <a:t> 0 $</a:t>
          </a:r>
        </a:p>
      </dgm:t>
    </dgm:pt>
    <dgm:pt modelId="{8D9C798A-38D9-4F13-9914-25B63FA46FEA}" type="parTrans" cxnId="{6C6C0D24-A015-4B30-B9A8-C06CE1ACAA13}">
      <dgm:prSet/>
      <dgm:spPr/>
      <dgm:t>
        <a:bodyPr/>
        <a:lstStyle/>
        <a:p>
          <a:endParaRPr lang="en-US"/>
        </a:p>
      </dgm:t>
    </dgm:pt>
    <dgm:pt modelId="{6455B9E8-2867-4DC8-996A-F0220AE85EC8}" type="sibTrans" cxnId="{6C6C0D24-A015-4B30-B9A8-C06CE1ACAA13}">
      <dgm:prSet/>
      <dgm:spPr/>
      <dgm:t>
        <a:bodyPr/>
        <a:lstStyle/>
        <a:p>
          <a:endParaRPr lang="en-US"/>
        </a:p>
      </dgm:t>
    </dgm:pt>
    <dgm:pt modelId="{031DAE52-B9FE-4AF7-B033-3FC73B156393}" type="pres">
      <dgm:prSet presAssocID="{450C70DB-3856-454F-83FB-60AE8B4F60FB}" presName="root" presStyleCnt="0">
        <dgm:presLayoutVars>
          <dgm:dir/>
          <dgm:resizeHandles val="exact"/>
        </dgm:presLayoutVars>
      </dgm:prSet>
      <dgm:spPr/>
    </dgm:pt>
    <dgm:pt modelId="{2CF2CF95-02FA-4ADC-BC33-558EA62AE72A}" type="pres">
      <dgm:prSet presAssocID="{90CE9361-7092-496B-8149-F25B7A5D77D8}" presName="compNode" presStyleCnt="0"/>
      <dgm:spPr/>
    </dgm:pt>
    <dgm:pt modelId="{B740A1E0-40E6-4E5E-8194-7E07B557AAC9}" type="pres">
      <dgm:prSet presAssocID="{90CE9361-7092-496B-8149-F25B7A5D77D8}" presName="bgRect" presStyleLbl="bgShp" presStyleIdx="0" presStyleCnt="2"/>
      <dgm:spPr/>
    </dgm:pt>
    <dgm:pt modelId="{DD5F3B4F-3637-49F0-BDBE-5F94F6D6D8C8}" type="pres">
      <dgm:prSet presAssocID="{90CE9361-7092-496B-8149-F25B7A5D77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ophée"/>
        </a:ext>
      </dgm:extLst>
    </dgm:pt>
    <dgm:pt modelId="{AF32EAE4-A818-42A5-BF8E-964EF6D21289}" type="pres">
      <dgm:prSet presAssocID="{90CE9361-7092-496B-8149-F25B7A5D77D8}" presName="spaceRect" presStyleCnt="0"/>
      <dgm:spPr/>
    </dgm:pt>
    <dgm:pt modelId="{B8C1DB8C-2C4B-4FEC-A469-2A0B4434DA90}" type="pres">
      <dgm:prSet presAssocID="{90CE9361-7092-496B-8149-F25B7A5D77D8}" presName="parTx" presStyleLbl="revTx" presStyleIdx="0" presStyleCnt="2">
        <dgm:presLayoutVars>
          <dgm:chMax val="0"/>
          <dgm:chPref val="0"/>
        </dgm:presLayoutVars>
      </dgm:prSet>
      <dgm:spPr/>
    </dgm:pt>
    <dgm:pt modelId="{34D1E8CF-3F0D-4DEE-A065-25E3BE5FEA4C}" type="pres">
      <dgm:prSet presAssocID="{2176DC3E-3A13-4CB4-8D79-0E23DDB82138}" presName="sibTrans" presStyleCnt="0"/>
      <dgm:spPr/>
    </dgm:pt>
    <dgm:pt modelId="{3F4FAF2E-C25B-4441-98E1-810119FF1135}" type="pres">
      <dgm:prSet presAssocID="{EFE2B87F-CF60-4AB3-880B-30C55481B7D3}" presName="compNode" presStyleCnt="0"/>
      <dgm:spPr/>
    </dgm:pt>
    <dgm:pt modelId="{96E5E122-EB0E-41CE-A2D7-13D85B93773F}" type="pres">
      <dgm:prSet presAssocID="{EFE2B87F-CF60-4AB3-880B-30C55481B7D3}" presName="bgRect" presStyleLbl="bgShp" presStyleIdx="1" presStyleCnt="2"/>
      <dgm:spPr/>
    </dgm:pt>
    <dgm:pt modelId="{F34D7506-62CF-461F-823F-E7420D60EC0C}" type="pres">
      <dgm:prSet presAssocID="{EFE2B87F-CF60-4AB3-880B-30C55481B7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gent"/>
        </a:ext>
      </dgm:extLst>
    </dgm:pt>
    <dgm:pt modelId="{07CD4D7A-5E7C-47E5-81E9-288542D2D6C5}" type="pres">
      <dgm:prSet presAssocID="{EFE2B87F-CF60-4AB3-880B-30C55481B7D3}" presName="spaceRect" presStyleCnt="0"/>
      <dgm:spPr/>
    </dgm:pt>
    <dgm:pt modelId="{CC8A71A4-2E06-4FDE-9E97-AEF90796C312}" type="pres">
      <dgm:prSet presAssocID="{EFE2B87F-CF60-4AB3-880B-30C55481B7D3}" presName="parTx" presStyleLbl="revTx" presStyleIdx="1" presStyleCnt="2">
        <dgm:presLayoutVars>
          <dgm:chMax val="0"/>
          <dgm:chPref val="0"/>
        </dgm:presLayoutVars>
      </dgm:prSet>
      <dgm:spPr/>
    </dgm:pt>
  </dgm:ptLst>
  <dgm:cxnLst>
    <dgm:cxn modelId="{E36E9015-A060-4DC3-A460-0CE3FF57287A}" srcId="{450C70DB-3856-454F-83FB-60AE8B4F60FB}" destId="{90CE9361-7092-496B-8149-F25B7A5D77D8}" srcOrd="0" destOrd="0" parTransId="{6EFF930B-1D74-4A4E-9BC4-B5B3C9B578A1}" sibTransId="{2176DC3E-3A13-4CB4-8D79-0E23DDB82138}"/>
    <dgm:cxn modelId="{6C6C0D24-A015-4B30-B9A8-C06CE1ACAA13}" srcId="{450C70DB-3856-454F-83FB-60AE8B4F60FB}" destId="{EFE2B87F-CF60-4AB3-880B-30C55481B7D3}" srcOrd="1" destOrd="0" parTransId="{8D9C798A-38D9-4F13-9914-25B63FA46FEA}" sibTransId="{6455B9E8-2867-4DC8-996A-F0220AE85EC8}"/>
    <dgm:cxn modelId="{0DA09224-4743-4A6B-9D7B-7DC18063B2DF}" type="presOf" srcId="{90CE9361-7092-496B-8149-F25B7A5D77D8}" destId="{B8C1DB8C-2C4B-4FEC-A469-2A0B4434DA90}" srcOrd="0" destOrd="0" presId="urn:microsoft.com/office/officeart/2018/2/layout/IconVerticalSolidList"/>
    <dgm:cxn modelId="{8431F075-23AC-4C3A-B742-959C3624C474}" type="presOf" srcId="{EFE2B87F-CF60-4AB3-880B-30C55481B7D3}" destId="{CC8A71A4-2E06-4FDE-9E97-AEF90796C312}" srcOrd="0" destOrd="0" presId="urn:microsoft.com/office/officeart/2018/2/layout/IconVerticalSolidList"/>
    <dgm:cxn modelId="{A84287E3-39A0-4ABC-B72E-CCF39A1B9CFC}" type="presOf" srcId="{450C70DB-3856-454F-83FB-60AE8B4F60FB}" destId="{031DAE52-B9FE-4AF7-B033-3FC73B156393}" srcOrd="0" destOrd="0" presId="urn:microsoft.com/office/officeart/2018/2/layout/IconVerticalSolidList"/>
    <dgm:cxn modelId="{7584A883-ACBF-4622-A7DD-736A46759235}" type="presParOf" srcId="{031DAE52-B9FE-4AF7-B033-3FC73B156393}" destId="{2CF2CF95-02FA-4ADC-BC33-558EA62AE72A}" srcOrd="0" destOrd="0" presId="urn:microsoft.com/office/officeart/2018/2/layout/IconVerticalSolidList"/>
    <dgm:cxn modelId="{6461E38D-53E7-4A34-924F-54F907C2A600}" type="presParOf" srcId="{2CF2CF95-02FA-4ADC-BC33-558EA62AE72A}" destId="{B740A1E0-40E6-4E5E-8194-7E07B557AAC9}" srcOrd="0" destOrd="0" presId="urn:microsoft.com/office/officeart/2018/2/layout/IconVerticalSolidList"/>
    <dgm:cxn modelId="{FCBF14D0-5AAF-47BB-9733-0A13D1EAE5E9}" type="presParOf" srcId="{2CF2CF95-02FA-4ADC-BC33-558EA62AE72A}" destId="{DD5F3B4F-3637-49F0-BDBE-5F94F6D6D8C8}" srcOrd="1" destOrd="0" presId="urn:microsoft.com/office/officeart/2018/2/layout/IconVerticalSolidList"/>
    <dgm:cxn modelId="{F3BFEE17-6A22-435D-B036-BFA0B0F5210B}" type="presParOf" srcId="{2CF2CF95-02FA-4ADC-BC33-558EA62AE72A}" destId="{AF32EAE4-A818-42A5-BF8E-964EF6D21289}" srcOrd="2" destOrd="0" presId="urn:microsoft.com/office/officeart/2018/2/layout/IconVerticalSolidList"/>
    <dgm:cxn modelId="{41E676BD-0C3C-4435-B9E2-301D216C2391}" type="presParOf" srcId="{2CF2CF95-02FA-4ADC-BC33-558EA62AE72A}" destId="{B8C1DB8C-2C4B-4FEC-A469-2A0B4434DA90}" srcOrd="3" destOrd="0" presId="urn:microsoft.com/office/officeart/2018/2/layout/IconVerticalSolidList"/>
    <dgm:cxn modelId="{3975251D-92E9-4533-A09D-DFA02DE1C7FD}" type="presParOf" srcId="{031DAE52-B9FE-4AF7-B033-3FC73B156393}" destId="{34D1E8CF-3F0D-4DEE-A065-25E3BE5FEA4C}" srcOrd="1" destOrd="0" presId="urn:microsoft.com/office/officeart/2018/2/layout/IconVerticalSolidList"/>
    <dgm:cxn modelId="{79E338B6-DF3B-4732-94C8-A97234DD37F7}" type="presParOf" srcId="{031DAE52-B9FE-4AF7-B033-3FC73B156393}" destId="{3F4FAF2E-C25B-4441-98E1-810119FF1135}" srcOrd="2" destOrd="0" presId="urn:microsoft.com/office/officeart/2018/2/layout/IconVerticalSolidList"/>
    <dgm:cxn modelId="{ED5C02A9-B417-4F32-BC9E-19F7E6885D09}" type="presParOf" srcId="{3F4FAF2E-C25B-4441-98E1-810119FF1135}" destId="{96E5E122-EB0E-41CE-A2D7-13D85B93773F}" srcOrd="0" destOrd="0" presId="urn:microsoft.com/office/officeart/2018/2/layout/IconVerticalSolidList"/>
    <dgm:cxn modelId="{E0F090BA-5CA0-4C84-AFBE-3F655102421B}" type="presParOf" srcId="{3F4FAF2E-C25B-4441-98E1-810119FF1135}" destId="{F34D7506-62CF-461F-823F-E7420D60EC0C}" srcOrd="1" destOrd="0" presId="urn:microsoft.com/office/officeart/2018/2/layout/IconVerticalSolidList"/>
    <dgm:cxn modelId="{08D7FC13-CC8A-449E-8AAD-0170851243F7}" type="presParOf" srcId="{3F4FAF2E-C25B-4441-98E1-810119FF1135}" destId="{07CD4D7A-5E7C-47E5-81E9-288542D2D6C5}" srcOrd="2" destOrd="0" presId="urn:microsoft.com/office/officeart/2018/2/layout/IconVerticalSolidList"/>
    <dgm:cxn modelId="{5DD484BE-71FD-4838-9D32-C020BD52F6F6}" type="presParOf" srcId="{3F4FAF2E-C25B-4441-98E1-810119FF1135}" destId="{CC8A71A4-2E06-4FDE-9E97-AEF90796C31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12F0-61A9-42F5-B8E1-6B8D70348B64}">
      <dsp:nvSpPr>
        <dsp:cNvPr id="0" name=""/>
        <dsp:cNvSpPr/>
      </dsp:nvSpPr>
      <dsp:spPr>
        <a:xfrm>
          <a:off x="500468"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98B01-BE26-429D-8DEA-989092253ED6}">
      <dsp:nvSpPr>
        <dsp:cNvPr id="0" name=""/>
        <dsp:cNvSpPr/>
      </dsp:nvSpPr>
      <dsp:spPr>
        <a:xfrm>
          <a:off x="677568" y="178844"/>
          <a:ext cx="476806" cy="476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2D4C2-01CF-4175-B4D2-5658CB9375F2}">
      <dsp:nvSpPr>
        <dsp:cNvPr id="0" name=""/>
        <dsp:cNvSpPr/>
      </dsp:nvSpPr>
      <dsp:spPr>
        <a:xfrm>
          <a:off x="234819"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L’optimisme et l’excès de confiance en soi</a:t>
          </a:r>
          <a:endParaRPr lang="en-US" sz="1300" kern="1200"/>
        </a:p>
      </dsp:txBody>
      <dsp:txXfrm>
        <a:off x="234819" y="1091588"/>
        <a:ext cx="1362304" cy="544921"/>
      </dsp:txXfrm>
    </dsp:sp>
    <dsp:sp modelId="{7E668A45-BD4D-4C1B-AEAC-612220770B51}">
      <dsp:nvSpPr>
        <dsp:cNvPr id="0" name=""/>
        <dsp:cNvSpPr/>
      </dsp:nvSpPr>
      <dsp:spPr>
        <a:xfrm>
          <a:off x="2101176"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8210A-492C-41F7-87BB-B82EB5AD873F}">
      <dsp:nvSpPr>
        <dsp:cNvPr id="0" name=""/>
        <dsp:cNvSpPr/>
      </dsp:nvSpPr>
      <dsp:spPr>
        <a:xfrm>
          <a:off x="2278276" y="178844"/>
          <a:ext cx="476806" cy="476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06E05-7F53-4A5D-B516-B4B366ADC683}">
      <dsp:nvSpPr>
        <dsp:cNvPr id="0" name=""/>
        <dsp:cNvSpPr/>
      </dsp:nvSpPr>
      <dsp:spPr>
        <a:xfrm>
          <a:off x="1835527"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L’aversion à la perte</a:t>
          </a:r>
          <a:endParaRPr lang="en-US" sz="1300" kern="1200"/>
        </a:p>
      </dsp:txBody>
      <dsp:txXfrm>
        <a:off x="1835527" y="1091588"/>
        <a:ext cx="1362304" cy="544921"/>
      </dsp:txXfrm>
    </dsp:sp>
    <dsp:sp modelId="{6B2B3BBD-5280-45DB-8370-8728CD328CFF}">
      <dsp:nvSpPr>
        <dsp:cNvPr id="0" name=""/>
        <dsp:cNvSpPr/>
      </dsp:nvSpPr>
      <dsp:spPr>
        <a:xfrm>
          <a:off x="3701884"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AB570-786F-43A9-BF82-893E6F84702D}">
      <dsp:nvSpPr>
        <dsp:cNvPr id="0" name=""/>
        <dsp:cNvSpPr/>
      </dsp:nvSpPr>
      <dsp:spPr>
        <a:xfrm>
          <a:off x="3878984" y="178844"/>
          <a:ext cx="476806" cy="476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8D699-F781-4F56-B9B7-FF4AD693D905}">
      <dsp:nvSpPr>
        <dsp:cNvPr id="0" name=""/>
        <dsp:cNvSpPr/>
      </dsp:nvSpPr>
      <dsp:spPr>
        <a:xfrm>
          <a:off x="3436235"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 débordement cognitif</a:t>
          </a:r>
          <a:endParaRPr lang="en-US" sz="1300" kern="1200"/>
        </a:p>
      </dsp:txBody>
      <dsp:txXfrm>
        <a:off x="3436235" y="1091588"/>
        <a:ext cx="1362304" cy="544921"/>
      </dsp:txXfrm>
    </dsp:sp>
    <dsp:sp modelId="{3BFEC140-A0B7-40C0-97D3-0F8BD3D27773}">
      <dsp:nvSpPr>
        <dsp:cNvPr id="0" name=""/>
        <dsp:cNvSpPr/>
      </dsp:nvSpPr>
      <dsp:spPr>
        <a:xfrm>
          <a:off x="5302592"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03B98-B5A8-418D-845A-6EEDCE7A6134}">
      <dsp:nvSpPr>
        <dsp:cNvPr id="0" name=""/>
        <dsp:cNvSpPr/>
      </dsp:nvSpPr>
      <dsp:spPr>
        <a:xfrm>
          <a:off x="5479692" y="178844"/>
          <a:ext cx="476806" cy="476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18A70-0021-4AF4-A2D1-C995DAFB65A5}">
      <dsp:nvSpPr>
        <dsp:cNvPr id="0" name=""/>
        <dsp:cNvSpPr/>
      </dsp:nvSpPr>
      <dsp:spPr>
        <a:xfrm>
          <a:off x="5036943"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 déficit d’empathie envers soi-</a:t>
          </a:r>
          <a:r>
            <a:rPr lang="fr-CA" sz="1300" kern="1200"/>
            <a:t>même</a:t>
          </a:r>
          <a:endParaRPr lang="en-US" sz="1300" kern="1200"/>
        </a:p>
      </dsp:txBody>
      <dsp:txXfrm>
        <a:off x="5036943" y="1091588"/>
        <a:ext cx="1362304" cy="544921"/>
      </dsp:txXfrm>
    </dsp:sp>
    <dsp:sp modelId="{636F3BC8-BD32-4221-92A3-2E298A58E820}">
      <dsp:nvSpPr>
        <dsp:cNvPr id="0" name=""/>
        <dsp:cNvSpPr/>
      </dsp:nvSpPr>
      <dsp:spPr>
        <a:xfrm>
          <a:off x="1300822"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E3BF2-BAF0-419C-99EF-7C18D93BA777}">
      <dsp:nvSpPr>
        <dsp:cNvPr id="0" name=""/>
        <dsp:cNvSpPr/>
      </dsp:nvSpPr>
      <dsp:spPr>
        <a:xfrm>
          <a:off x="1477922" y="2154186"/>
          <a:ext cx="476806" cy="476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F381E-4AE5-4CA0-9ADF-BEF7F3031644}">
      <dsp:nvSpPr>
        <dsp:cNvPr id="0" name=""/>
        <dsp:cNvSpPr/>
      </dsp:nvSpPr>
      <dsp:spPr>
        <a:xfrm>
          <a:off x="1035173"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CA" sz="1300" kern="1200"/>
            <a:t>La gratification instantanée</a:t>
          </a:r>
          <a:endParaRPr lang="en-US" sz="1300" kern="1200"/>
        </a:p>
      </dsp:txBody>
      <dsp:txXfrm>
        <a:off x="1035173" y="3066930"/>
        <a:ext cx="1362304" cy="544921"/>
      </dsp:txXfrm>
    </dsp:sp>
    <dsp:sp modelId="{7EB7A0C8-43DC-411B-A140-9121D5C6A343}">
      <dsp:nvSpPr>
        <dsp:cNvPr id="0" name=""/>
        <dsp:cNvSpPr/>
      </dsp:nvSpPr>
      <dsp:spPr>
        <a:xfrm>
          <a:off x="2901530"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577A0-D20A-4ED1-9108-96C4D35E1705}">
      <dsp:nvSpPr>
        <dsp:cNvPr id="0" name=""/>
        <dsp:cNvSpPr/>
      </dsp:nvSpPr>
      <dsp:spPr>
        <a:xfrm>
          <a:off x="3078630" y="2154186"/>
          <a:ext cx="476806" cy="476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22A84-4AAF-4490-B7AD-E4AFC0A23826}">
      <dsp:nvSpPr>
        <dsp:cNvPr id="0" name=""/>
        <dsp:cNvSpPr/>
      </dsp:nvSpPr>
      <dsp:spPr>
        <a:xfrm>
          <a:off x="2635881"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Les habitudes néfastes</a:t>
          </a:r>
          <a:endParaRPr lang="en-US" sz="1300" kern="1200"/>
        </a:p>
      </dsp:txBody>
      <dsp:txXfrm>
        <a:off x="2635881" y="3066930"/>
        <a:ext cx="1362304" cy="544921"/>
      </dsp:txXfrm>
    </dsp:sp>
    <dsp:sp modelId="{75E1DA2D-D4B0-41C2-B846-B1954355B2E5}">
      <dsp:nvSpPr>
        <dsp:cNvPr id="0" name=""/>
        <dsp:cNvSpPr/>
      </dsp:nvSpPr>
      <dsp:spPr>
        <a:xfrm>
          <a:off x="4502238"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9413A-3715-4804-A280-37177FD4EA59}">
      <dsp:nvSpPr>
        <dsp:cNvPr id="0" name=""/>
        <dsp:cNvSpPr/>
      </dsp:nvSpPr>
      <dsp:spPr>
        <a:xfrm>
          <a:off x="4679338" y="2154186"/>
          <a:ext cx="476806" cy="476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62D54-C608-4627-9DA0-021684B82987}">
      <dsp:nvSpPr>
        <dsp:cNvPr id="0" name=""/>
        <dsp:cNvSpPr/>
      </dsp:nvSpPr>
      <dsp:spPr>
        <a:xfrm>
          <a:off x="4236589"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Les normes sociales</a:t>
          </a:r>
          <a:endParaRPr lang="en-US" sz="1300" kern="1200"/>
        </a:p>
      </dsp:txBody>
      <dsp:txXfrm>
        <a:off x="4236589" y="3066930"/>
        <a:ext cx="1362304" cy="54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0D24-70C9-4A50-B97A-AC2DC72FF940}">
      <dsp:nvSpPr>
        <dsp:cNvPr id="0" name=""/>
        <dsp:cNvSpPr/>
      </dsp:nvSpPr>
      <dsp:spPr>
        <a:xfrm>
          <a:off x="0" y="736758"/>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32DFF-BDC3-400F-8141-F1D5CE360D7D}">
      <dsp:nvSpPr>
        <dsp:cNvPr id="0" name=""/>
        <dsp:cNvSpPr/>
      </dsp:nvSpPr>
      <dsp:spPr>
        <a:xfrm>
          <a:off x="411451" y="1042796"/>
          <a:ext cx="748093" cy="748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E5B4-D60D-42D7-AAEE-7FD4FCBA99CB}">
      <dsp:nvSpPr>
        <dsp:cNvPr id="0" name=""/>
        <dsp:cNvSpPr/>
      </dsp:nvSpPr>
      <dsp:spPr>
        <a:xfrm>
          <a:off x="1570996" y="736758"/>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1111250">
            <a:lnSpc>
              <a:spcPct val="100000"/>
            </a:lnSpc>
            <a:spcBef>
              <a:spcPct val="0"/>
            </a:spcBef>
            <a:spcAft>
              <a:spcPct val="35000"/>
            </a:spcAft>
            <a:buNone/>
          </a:pPr>
          <a:r>
            <a:rPr lang="en-US" sz="2500" kern="1200"/>
            <a:t>Supérieure à la moyenne</a:t>
          </a:r>
        </a:p>
      </dsp:txBody>
      <dsp:txXfrm>
        <a:off x="1570996" y="736758"/>
        <a:ext cx="2543803" cy="1360170"/>
      </dsp:txXfrm>
    </dsp:sp>
    <dsp:sp modelId="{08117E03-374F-4D5C-8B96-2C5BDB2E3856}">
      <dsp:nvSpPr>
        <dsp:cNvPr id="0" name=""/>
        <dsp:cNvSpPr/>
      </dsp:nvSpPr>
      <dsp:spPr>
        <a:xfrm>
          <a:off x="0" y="2436971"/>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E9007-F88B-4B83-B543-41508D58B68E}">
      <dsp:nvSpPr>
        <dsp:cNvPr id="0" name=""/>
        <dsp:cNvSpPr/>
      </dsp:nvSpPr>
      <dsp:spPr>
        <a:xfrm>
          <a:off x="411451" y="2743009"/>
          <a:ext cx="748093" cy="748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206BC-2031-4062-B05E-2F38477A0C9C}">
      <dsp:nvSpPr>
        <dsp:cNvPr id="0" name=""/>
        <dsp:cNvSpPr/>
      </dsp:nvSpPr>
      <dsp:spPr>
        <a:xfrm>
          <a:off x="1570996" y="2436971"/>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1111250">
            <a:lnSpc>
              <a:spcPct val="100000"/>
            </a:lnSpc>
            <a:spcBef>
              <a:spcPct val="0"/>
            </a:spcBef>
            <a:spcAft>
              <a:spcPct val="35000"/>
            </a:spcAft>
            <a:buNone/>
          </a:pPr>
          <a:r>
            <a:rPr lang="en-US" sz="2500" kern="1200"/>
            <a:t>Inférieure à la moyenne</a:t>
          </a:r>
        </a:p>
      </dsp:txBody>
      <dsp:txXfrm>
        <a:off x="1570996" y="2436971"/>
        <a:ext cx="2543803" cy="1360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0A1E0-40E6-4E5E-8194-7E07B557AAC9}">
      <dsp:nvSpPr>
        <dsp:cNvPr id="0" name=""/>
        <dsp:cNvSpPr/>
      </dsp:nvSpPr>
      <dsp:spPr>
        <a:xfrm>
          <a:off x="0" y="736758"/>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F3B4F-3637-49F0-BDBE-5F94F6D6D8C8}">
      <dsp:nvSpPr>
        <dsp:cNvPr id="0" name=""/>
        <dsp:cNvSpPr/>
      </dsp:nvSpPr>
      <dsp:spPr>
        <a:xfrm>
          <a:off x="411451" y="1042796"/>
          <a:ext cx="748093" cy="748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1DB8C-2C4B-4FEC-A469-2A0B4434DA90}">
      <dsp:nvSpPr>
        <dsp:cNvPr id="0" name=""/>
        <dsp:cNvSpPr/>
      </dsp:nvSpPr>
      <dsp:spPr>
        <a:xfrm>
          <a:off x="1570996" y="736758"/>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889000">
            <a:lnSpc>
              <a:spcPct val="100000"/>
            </a:lnSpc>
            <a:spcBef>
              <a:spcPct val="0"/>
            </a:spcBef>
            <a:spcAft>
              <a:spcPct val="35000"/>
            </a:spcAft>
            <a:buNone/>
          </a:pPr>
          <a:r>
            <a:rPr lang="en-US" sz="2000" kern="1200"/>
            <a:t>90 % des chances de gagner 1 000 $ et 10 % de gagner 0 $</a:t>
          </a:r>
        </a:p>
      </dsp:txBody>
      <dsp:txXfrm>
        <a:off x="1570996" y="736758"/>
        <a:ext cx="2543803" cy="1360170"/>
      </dsp:txXfrm>
    </dsp:sp>
    <dsp:sp modelId="{96E5E122-EB0E-41CE-A2D7-13D85B93773F}">
      <dsp:nvSpPr>
        <dsp:cNvPr id="0" name=""/>
        <dsp:cNvSpPr/>
      </dsp:nvSpPr>
      <dsp:spPr>
        <a:xfrm>
          <a:off x="0" y="2436971"/>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D7506-62CF-461F-823F-E7420D60EC0C}">
      <dsp:nvSpPr>
        <dsp:cNvPr id="0" name=""/>
        <dsp:cNvSpPr/>
      </dsp:nvSpPr>
      <dsp:spPr>
        <a:xfrm>
          <a:off x="411451" y="2743009"/>
          <a:ext cx="748093" cy="748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A71A4-2E06-4FDE-9E97-AEF90796C312}">
      <dsp:nvSpPr>
        <dsp:cNvPr id="0" name=""/>
        <dsp:cNvSpPr/>
      </dsp:nvSpPr>
      <dsp:spPr>
        <a:xfrm>
          <a:off x="1570996" y="2436971"/>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889000">
            <a:lnSpc>
              <a:spcPct val="100000"/>
            </a:lnSpc>
            <a:spcBef>
              <a:spcPct val="0"/>
            </a:spcBef>
            <a:spcAft>
              <a:spcPct val="35000"/>
            </a:spcAft>
            <a:buNone/>
          </a:pPr>
          <a:r>
            <a:rPr lang="en-US" sz="2000" kern="1200"/>
            <a:t>100 % des chances de gagner 900 $</a:t>
          </a:r>
        </a:p>
      </dsp:txBody>
      <dsp:txXfrm>
        <a:off x="1570996" y="2436971"/>
        <a:ext cx="2543803" cy="1360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0A1E0-40E6-4E5E-8194-7E07B557AAC9}">
      <dsp:nvSpPr>
        <dsp:cNvPr id="0" name=""/>
        <dsp:cNvSpPr/>
      </dsp:nvSpPr>
      <dsp:spPr>
        <a:xfrm>
          <a:off x="0" y="736758"/>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F3B4F-3637-49F0-BDBE-5F94F6D6D8C8}">
      <dsp:nvSpPr>
        <dsp:cNvPr id="0" name=""/>
        <dsp:cNvSpPr/>
      </dsp:nvSpPr>
      <dsp:spPr>
        <a:xfrm>
          <a:off x="411451" y="1042796"/>
          <a:ext cx="748093" cy="748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1DB8C-2C4B-4FEC-A469-2A0B4434DA90}">
      <dsp:nvSpPr>
        <dsp:cNvPr id="0" name=""/>
        <dsp:cNvSpPr/>
      </dsp:nvSpPr>
      <dsp:spPr>
        <a:xfrm>
          <a:off x="1570996" y="736758"/>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889000">
            <a:lnSpc>
              <a:spcPct val="100000"/>
            </a:lnSpc>
            <a:spcBef>
              <a:spcPct val="0"/>
            </a:spcBef>
            <a:spcAft>
              <a:spcPct val="35000"/>
            </a:spcAft>
            <a:buNone/>
          </a:pPr>
          <a:r>
            <a:rPr lang="en-US" sz="2000" kern="1200" dirty="0"/>
            <a:t>100 % des chances de </a:t>
          </a:r>
          <a:r>
            <a:rPr lang="en-US" sz="2000" kern="1200" dirty="0" err="1"/>
            <a:t>perdre</a:t>
          </a:r>
          <a:r>
            <a:rPr lang="en-US" sz="2000" kern="1200" dirty="0"/>
            <a:t> 900 $</a:t>
          </a:r>
        </a:p>
      </dsp:txBody>
      <dsp:txXfrm>
        <a:off x="1570996" y="736758"/>
        <a:ext cx="2543803" cy="1360170"/>
      </dsp:txXfrm>
    </dsp:sp>
    <dsp:sp modelId="{96E5E122-EB0E-41CE-A2D7-13D85B93773F}">
      <dsp:nvSpPr>
        <dsp:cNvPr id="0" name=""/>
        <dsp:cNvSpPr/>
      </dsp:nvSpPr>
      <dsp:spPr>
        <a:xfrm>
          <a:off x="0" y="2436971"/>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D7506-62CF-461F-823F-E7420D60EC0C}">
      <dsp:nvSpPr>
        <dsp:cNvPr id="0" name=""/>
        <dsp:cNvSpPr/>
      </dsp:nvSpPr>
      <dsp:spPr>
        <a:xfrm>
          <a:off x="411451" y="2743009"/>
          <a:ext cx="748093" cy="748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A71A4-2E06-4FDE-9E97-AEF90796C312}">
      <dsp:nvSpPr>
        <dsp:cNvPr id="0" name=""/>
        <dsp:cNvSpPr/>
      </dsp:nvSpPr>
      <dsp:spPr>
        <a:xfrm>
          <a:off x="1570996" y="2436971"/>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889000">
            <a:lnSpc>
              <a:spcPct val="100000"/>
            </a:lnSpc>
            <a:spcBef>
              <a:spcPct val="0"/>
            </a:spcBef>
            <a:spcAft>
              <a:spcPct val="35000"/>
            </a:spcAft>
            <a:buNone/>
          </a:pPr>
          <a:r>
            <a:rPr lang="en-US" sz="2000" kern="1200" dirty="0"/>
            <a:t>90 % des chances de </a:t>
          </a:r>
          <a:r>
            <a:rPr lang="en-US" sz="2000" kern="1200" dirty="0" err="1"/>
            <a:t>perdre</a:t>
          </a:r>
          <a:r>
            <a:rPr lang="en-US" sz="2000" kern="1200" dirty="0"/>
            <a:t> 1 000 $ et 10 % de </a:t>
          </a:r>
          <a:r>
            <a:rPr lang="en-US" sz="2000" kern="1200" dirty="0" err="1"/>
            <a:t>perdre</a:t>
          </a:r>
          <a:r>
            <a:rPr lang="en-US" sz="2000" kern="1200" dirty="0"/>
            <a:t> 0 $</a:t>
          </a:r>
        </a:p>
      </dsp:txBody>
      <dsp:txXfrm>
        <a:off x="1570996" y="2436971"/>
        <a:ext cx="2543803" cy="13601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A98D3-8843-A848-BD57-2DFEBF82CFF4}" type="datetimeFigureOut">
              <a:rPr lang="fr-FR" smtClean="0"/>
              <a:t>04/09/2025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427EF-F819-F14E-A0DB-E5635D4597CD}" type="slidenum">
              <a:rPr lang="fr-FR" smtClean="0"/>
              <a:t>‹n°›</a:t>
            </a:fld>
            <a:endParaRPr lang="fr-FR"/>
          </a:p>
        </p:txBody>
      </p:sp>
    </p:spTree>
    <p:extLst>
      <p:ext uri="{BB962C8B-B14F-4D97-AF65-F5344CB8AC3E}">
        <p14:creationId xmlns:p14="http://schemas.microsoft.com/office/powerpoint/2010/main" val="210270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7427EF-F819-F14E-A0DB-E5635D4597CD}" type="slidenum">
              <a:rPr lang="fr-FR" smtClean="0"/>
              <a:t>1</a:t>
            </a:fld>
            <a:endParaRPr lang="fr-FR"/>
          </a:p>
        </p:txBody>
      </p:sp>
    </p:spTree>
    <p:extLst>
      <p:ext uri="{BB962C8B-B14F-4D97-AF65-F5344CB8AC3E}">
        <p14:creationId xmlns:p14="http://schemas.microsoft.com/office/powerpoint/2010/main" val="135432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7427EF-F819-F14E-A0DB-E5635D4597CD}" type="slidenum">
              <a:rPr lang="fr-FR" smtClean="0"/>
              <a:t>11</a:t>
            </a:fld>
            <a:endParaRPr lang="fr-FR"/>
          </a:p>
        </p:txBody>
      </p:sp>
    </p:spTree>
    <p:extLst>
      <p:ext uri="{BB962C8B-B14F-4D97-AF65-F5344CB8AC3E}">
        <p14:creationId xmlns:p14="http://schemas.microsoft.com/office/powerpoint/2010/main" val="183462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Si je n’épargne pas durant ma vie active je vais devoir prendre ma retraite à 65 ans avec ce que le filet social pourra m’offrir (environ 18 000 $). </a:t>
            </a:r>
          </a:p>
          <a:p>
            <a:endParaRPr lang="fr-FR" dirty="0"/>
          </a:p>
        </p:txBody>
      </p:sp>
      <p:sp>
        <p:nvSpPr>
          <p:cNvPr id="4" name="Espace réservé du numéro de diapositive 3"/>
          <p:cNvSpPr>
            <a:spLocks noGrp="1"/>
          </p:cNvSpPr>
          <p:nvPr>
            <p:ph type="sldNum" sz="quarter" idx="5"/>
          </p:nvPr>
        </p:nvSpPr>
        <p:spPr/>
        <p:txBody>
          <a:bodyPr/>
          <a:lstStyle/>
          <a:p>
            <a:fld id="{817427EF-F819-F14E-A0DB-E5635D4597CD}" type="slidenum">
              <a:rPr lang="fr-FR" smtClean="0"/>
              <a:t>16</a:t>
            </a:fld>
            <a:endParaRPr lang="fr-FR"/>
          </a:p>
        </p:txBody>
      </p:sp>
    </p:spTree>
    <p:extLst>
      <p:ext uri="{BB962C8B-B14F-4D97-AF65-F5344CB8AC3E}">
        <p14:creationId xmlns:p14="http://schemas.microsoft.com/office/powerpoint/2010/main" val="389024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CA"/>
              <a:t>Modifier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C65AC3-BEA3-4506-BE0D-3D4019E85E88}" type="slidenum">
              <a:rPr lang="fr-CA" smtClean="0"/>
              <a:pPr/>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785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B68D86-EA80-4D2D-8954-6EA03F050AA2}" type="slidenum">
              <a:rPr lang="fr-CA" smtClean="0"/>
              <a:pPr/>
              <a:t>‹n°›</a:t>
            </a:fld>
            <a:endParaRPr lang="fr-CA"/>
          </a:p>
        </p:txBody>
      </p:sp>
    </p:spTree>
    <p:extLst>
      <p:ext uri="{BB962C8B-B14F-4D97-AF65-F5344CB8AC3E}">
        <p14:creationId xmlns:p14="http://schemas.microsoft.com/office/powerpoint/2010/main" val="91982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CA"/>
              <a:t>Modifier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B44B8C-ADAD-4E92-AEA5-2E6214293796}" type="slidenum">
              <a:rPr lang="fr-CA" smtClean="0"/>
              <a:pPr/>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12E22A0-2D87-479C-8169-BB4647ED57A1}" type="slidenum">
              <a:rPr lang="fr-CA" smtClean="0"/>
              <a:pPr/>
              <a:t>‹n°›</a:t>
            </a:fld>
            <a:endParaRPr lang="fr-CA"/>
          </a:p>
        </p:txBody>
      </p:sp>
    </p:spTree>
    <p:extLst>
      <p:ext uri="{BB962C8B-B14F-4D97-AF65-F5344CB8AC3E}">
        <p14:creationId xmlns:p14="http://schemas.microsoft.com/office/powerpoint/2010/main" val="279352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CA"/>
              <a:t>Modifier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91CBE31-F8BC-4B43-9ADD-14958EA7E7AA}" type="slidenum">
              <a:rPr lang="fr-CA" smtClean="0"/>
              <a:pPr/>
              <a:t>‹n°›</a:t>
            </a:fld>
            <a:endParaRPr lang="fr-CA"/>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0789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CA"/>
              <a:t>Modifier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CFE7F4-C561-4182-913E-32CC55AFFDD4}" type="slidenum">
              <a:rPr lang="fr-CA" smtClean="0"/>
              <a:pPr/>
              <a:t>‹n°›</a:t>
            </a:fld>
            <a:endParaRPr lang="fr-CA"/>
          </a:p>
        </p:txBody>
      </p:sp>
    </p:spTree>
    <p:extLst>
      <p:ext uri="{BB962C8B-B14F-4D97-AF65-F5344CB8AC3E}">
        <p14:creationId xmlns:p14="http://schemas.microsoft.com/office/powerpoint/2010/main" val="61019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CA"/>
              <a:t>Modifier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CA"/>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91CBE31-F8BC-4B43-9ADD-14958EA7E7AA}" type="slidenum">
              <a:rPr lang="fr-CA" smtClean="0"/>
              <a:pPr/>
              <a:t>‹n°›</a:t>
            </a:fld>
            <a:endParaRPr lang="fr-CA"/>
          </a:p>
        </p:txBody>
      </p:sp>
    </p:spTree>
    <p:extLst>
      <p:ext uri="{BB962C8B-B14F-4D97-AF65-F5344CB8AC3E}">
        <p14:creationId xmlns:p14="http://schemas.microsoft.com/office/powerpoint/2010/main" val="5981104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DBD4045-1DB3-4D0F-8F26-83B595894882}" type="slidenum">
              <a:rPr lang="fr-CA" smtClean="0"/>
              <a:pPr/>
              <a:t>‹n°›</a:t>
            </a:fld>
            <a:endParaRPr lang="fr-CA"/>
          </a:p>
        </p:txBody>
      </p:sp>
    </p:spTree>
    <p:extLst>
      <p:ext uri="{BB962C8B-B14F-4D97-AF65-F5344CB8AC3E}">
        <p14:creationId xmlns:p14="http://schemas.microsoft.com/office/powerpoint/2010/main" val="149300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9C1A254-0EB9-4DE3-A29F-390004AF86B5}" type="slidenum">
              <a:rPr lang="fr-CA" smtClean="0"/>
              <a:pPr/>
              <a:t>‹n°›</a:t>
            </a:fld>
            <a:endParaRPr lang="fr-CA"/>
          </a:p>
        </p:txBody>
      </p:sp>
    </p:spTree>
    <p:extLst>
      <p:ext uri="{BB962C8B-B14F-4D97-AF65-F5344CB8AC3E}">
        <p14:creationId xmlns:p14="http://schemas.microsoft.com/office/powerpoint/2010/main" val="29127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CA"/>
              <a:t>Modifier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28D347C-6D32-4DAA-AA24-E9F0C04B447B}" type="slidenum">
              <a:rPr lang="fr-CA" smtClean="0"/>
              <a:pPr/>
              <a:t>‹n°›</a:t>
            </a:fld>
            <a:endParaRPr lang="fr-CA"/>
          </a:p>
        </p:txBody>
      </p:sp>
    </p:spTree>
    <p:extLst>
      <p:ext uri="{BB962C8B-B14F-4D97-AF65-F5344CB8AC3E}">
        <p14:creationId xmlns:p14="http://schemas.microsoft.com/office/powerpoint/2010/main" val="24818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CA"/>
              <a:t>Modifier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EF0A715-D528-4326-A359-706E33812540}" type="slidenum">
              <a:rPr lang="fr-CA" smtClean="0"/>
              <a:pPr/>
              <a:t>‹n°›</a:t>
            </a:fld>
            <a:endParaRPr lang="fr-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52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fr-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1CBE31-F8BC-4B43-9ADD-14958EA7E7AA}" type="slidenum">
              <a:rPr lang="fr-CA" smtClean="0"/>
              <a:pPr/>
              <a:t>‹n°›</a:t>
            </a:fld>
            <a:endParaRPr lang="fr-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8540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8.xml"/><Relationship Id="rId7" Type="http://schemas.openxmlformats.org/officeDocument/2006/relationships/diagramQuickStyle" Target="../diagrams/quickStyl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11.xml"/><Relationship Id="rId7" Type="http://schemas.openxmlformats.org/officeDocument/2006/relationships/diagramQuickStyle" Target="../diagrams/quickStyl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2.xml"/><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14.xml"/><Relationship Id="rId7" Type="http://schemas.openxmlformats.org/officeDocument/2006/relationships/diagramQuickStyle" Target="../diagrams/quickStyle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Layout" Target="../slideLayouts/slideLayout2.xml"/><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vimeo.com/221584051"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youtu.be/wi8jqjo8sV8?si=SQrpZm3bUuSjRi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financialmentor.com/calculator/latte-factor-calculato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thersa.org/globalassets/pdfs/reports/rsa_wired_for_imprudence.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75707" y="640080"/>
            <a:ext cx="3156492" cy="3034857"/>
          </a:xfrm>
        </p:spPr>
        <p:txBody>
          <a:bodyPr anchor="b">
            <a:normAutofit/>
          </a:bodyPr>
          <a:lstStyle/>
          <a:p>
            <a:r>
              <a:rPr lang="fr-FR" sz="3500">
                <a:solidFill>
                  <a:srgbClr val="FFFFFF"/>
                </a:solidFill>
              </a:rPr>
              <a:t>L’aspect comportemental des finances personnelles</a:t>
            </a:r>
          </a:p>
        </p:txBody>
      </p:sp>
      <p:sp>
        <p:nvSpPr>
          <p:cNvPr id="3" name="Sous-titre 2"/>
          <p:cNvSpPr>
            <a:spLocks noGrp="1"/>
          </p:cNvSpPr>
          <p:nvPr>
            <p:ph type="subTitle" idx="1"/>
          </p:nvPr>
        </p:nvSpPr>
        <p:spPr>
          <a:xfrm>
            <a:off x="479190" y="3849539"/>
            <a:ext cx="3153009" cy="2359417"/>
          </a:xfrm>
        </p:spPr>
        <p:txBody>
          <a:bodyPr anchor="t">
            <a:normAutofit/>
          </a:bodyPr>
          <a:lstStyle/>
          <a:p>
            <a:pPr algn="r"/>
            <a:r>
              <a:rPr lang="fr-FR" sz="1400">
                <a:solidFill>
                  <a:srgbClr val="FFFFFF"/>
                </a:solidFill>
              </a:rPr>
              <a:t>Semaine 1</a:t>
            </a:r>
          </a:p>
        </p:txBody>
      </p:sp>
      <p:cxnSp>
        <p:nvCxnSpPr>
          <p:cNvPr id="43" name="Straight Connector 39">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3" name="Graphic 32" descr="Argent">
            <a:extLst>
              <a:ext uri="{FF2B5EF4-FFF2-40B4-BE49-F238E27FC236}">
                <a16:creationId xmlns:a16="http://schemas.microsoft.com/office/drawing/2014/main" id="{C8A607A0-AA74-3321-1941-B2BD47A84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382187"/>
            <a:ext cx="4094602" cy="4094602"/>
          </a:xfrm>
          <a:prstGeom prst="rect">
            <a:avLst/>
          </a:prstGeom>
        </p:spPr>
      </p:pic>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24C65AC3-BEA3-4506-BE0D-3D4019E85E88}" type="slidenum">
              <a:rPr lang="fr-CA" smtClean="0"/>
              <a:pPr>
                <a:spcAft>
                  <a:spcPts val="600"/>
                </a:spcAft>
              </a:pPr>
              <a:t>1</a:t>
            </a:fld>
            <a:endParaRPr lang="fr-CA"/>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84306"/>
            <a:ext cx="8229600" cy="1325394"/>
          </a:xfrm>
        </p:spPr>
        <p:txBody>
          <a:bodyPr>
            <a:normAutofit/>
          </a:bodyPr>
          <a:lstStyle/>
          <a:p>
            <a:pPr algn="just"/>
            <a:r>
              <a:rPr lang="fr-CA" cap="none" dirty="0"/>
              <a:t>La qualité de votre conduite automobile est</a:t>
            </a:r>
            <a:r>
              <a:rPr lang="mr-IN" cap="none" dirty="0"/>
              <a:t>…</a:t>
            </a:r>
            <a:endParaRPr lang="en-US" altLang="en-US" cap="none" dirty="0">
              <a:solidFill>
                <a:schemeClr val="tx1"/>
              </a:solidFill>
              <a:ea typeface="MS PGothic" charset="-128"/>
            </a:endParaRPr>
          </a:p>
        </p:txBody>
      </p:sp>
      <p:graphicFrame>
        <p:nvGraphicFramePr>
          <p:cNvPr id="13318" name="TPAnswers">
            <a:extLst>
              <a:ext uri="{FF2B5EF4-FFF2-40B4-BE49-F238E27FC236}">
                <a16:creationId xmlns:a16="http://schemas.microsoft.com/office/drawing/2014/main" id="{FBBDFEE6-9C9B-3FFF-025A-77B16837354A}"/>
              </a:ext>
            </a:extLst>
          </p:cNvPr>
          <p:cNvGraphicFramePr>
            <a:graphicFrameLocks noGrp="1"/>
          </p:cNvGraphicFramePr>
          <p:nvPr>
            <p:ph idx="1"/>
            <p:extLst>
              <p:ext uri="{D42A27DB-BD31-4B8C-83A1-F6EECF244321}">
                <p14:modId xmlns:p14="http://schemas.microsoft.com/office/powerpoint/2010/main" val="2712400466"/>
              </p:ext>
            </p:extLst>
          </p:nvPr>
        </p:nvGraphicFramePr>
        <p:xfrm>
          <a:off x="457200" y="1600200"/>
          <a:ext cx="41148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numéro de diapositive 12"/>
          <p:cNvSpPr>
            <a:spLocks noGrp="1"/>
          </p:cNvSpPr>
          <p:nvPr>
            <p:ph type="sldNum" sz="quarter" idx="12"/>
          </p:nvPr>
        </p:nvSpPr>
        <p:spPr/>
        <p:txBody>
          <a:bodyPr/>
          <a:lstStyle/>
          <a:p>
            <a:fld id="{712E22A0-2D87-479C-8169-BB4647ED57A1}" type="slidenum">
              <a:rPr lang="fr-CA" smtClean="0"/>
              <a:pPr/>
              <a:t>10</a:t>
            </a:fld>
            <a:endParaRPr lang="fr-CA"/>
          </a:p>
        </p:txBody>
      </p:sp>
      <p:sp>
        <p:nvSpPr>
          <p:cNvPr id="6" name="TPResponseCounter" hidden="1"/>
          <p:cNvSpPr/>
          <p:nvPr>
            <p:custDataLst>
              <p:tags r:id="rId2"/>
            </p:custDataLst>
          </p:nvPr>
        </p:nvSpPr>
        <p:spPr>
          <a:xfrm>
            <a:off x="127000" y="5715000"/>
            <a:ext cx="2159000"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262626"/>
              </a:solidFill>
            </a:endParaRPr>
          </a:p>
        </p:txBody>
      </p:sp>
      <p:grpSp>
        <p:nvGrpSpPr>
          <p:cNvPr id="5" name="TPCountdown" hidden="1"/>
          <p:cNvGrpSpPr/>
          <p:nvPr>
            <p:custDataLst>
              <p:tags r:id="rId3"/>
            </p:custDataLst>
          </p:nvPr>
        </p:nvGrpSpPr>
        <p:grpSpPr>
          <a:xfrm>
            <a:off x="8382000" y="6096000"/>
            <a:ext cx="635000" cy="635000"/>
            <a:chOff x="8318500" y="6032500"/>
            <a:chExt cx="635000" cy="635000"/>
          </a:xfrm>
        </p:grpSpPr>
        <p:sp>
          <p:nvSpPr>
            <p:cNvPr id="4"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untdownText" hidden="1"/>
            <p:cNvSpPr txBox="1"/>
            <p:nvPr/>
          </p:nvSpPr>
          <p:spPr>
            <a:xfrm>
              <a:off x="8318500" y="6032500"/>
              <a:ext cx="635000" cy="635000"/>
            </a:xfrm>
            <a:prstGeom prst="rect">
              <a:avLst/>
            </a:prstGeom>
            <a:noFill/>
          </p:spPr>
          <p:txBody>
            <a:bodyPr vert="horz" rtlCol="0" anchor="ctr" anchorCtr="1">
              <a:noAutofit/>
            </a:bodyPr>
            <a:lstStyle/>
            <a:p>
              <a:pPr algn="r"/>
              <a:r>
                <a:rPr lang="fr-FR" sz="2400" b="1">
                  <a:latin typeface="Tahoma" charset="0"/>
                </a:rPr>
                <a:t>0</a:t>
              </a:r>
            </a:p>
          </p:txBody>
        </p:sp>
      </p:grpSp>
    </p:spTree>
    <p:custDataLst>
      <p:tags r:id="rId1"/>
    </p:custDataLst>
    <p:extLst>
      <p:ext uri="{BB962C8B-B14F-4D97-AF65-F5344CB8AC3E}">
        <p14:creationId xmlns:p14="http://schemas.microsoft.com/office/powerpoint/2010/main" val="424144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3">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L’optimisme et l’excès de confiance en soi</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pPr lvl="1"/>
            <a:r>
              <a:rPr lang="fr-FR" sz="1700">
                <a:solidFill>
                  <a:srgbClr val="FFFFFF"/>
                </a:solidFill>
              </a:rPr>
              <a:t>Sur évaluation des revenus et sous évaluation des dépenses (Dans un cadre budgétaire)</a:t>
            </a:r>
          </a:p>
          <a:p>
            <a:pPr lvl="1"/>
            <a:endParaRPr lang="fr-FR" sz="1700">
              <a:solidFill>
                <a:srgbClr val="FFFFFF"/>
              </a:solidFill>
            </a:endParaRPr>
          </a:p>
          <a:p>
            <a:pPr lvl="1"/>
            <a:r>
              <a:rPr lang="fr-FR" sz="1700">
                <a:solidFill>
                  <a:srgbClr val="FFFFFF"/>
                </a:solidFill>
              </a:rPr>
              <a:t>Absence de prévoyance (Fonds d’urgence et couverture d’assurances)</a:t>
            </a:r>
          </a:p>
          <a:p>
            <a:pPr lvl="1"/>
            <a:endParaRPr lang="fr-FR" sz="1700">
              <a:solidFill>
                <a:srgbClr val="FFFFFF"/>
              </a:solidFill>
            </a:endParaRPr>
          </a:p>
          <a:p>
            <a:pPr lvl="1"/>
            <a:r>
              <a:rPr lang="fr-FR" sz="1700">
                <a:solidFill>
                  <a:srgbClr val="FFFFFF"/>
                </a:solidFill>
              </a:rPr>
              <a:t>Inertie et procrastination (Testament, mandat d’inaptitude)</a:t>
            </a:r>
          </a:p>
          <a:p>
            <a:pPr lvl="1"/>
            <a:endParaRPr lang="fr-FR" sz="1700">
              <a:solidFill>
                <a:srgbClr val="FFFFFF"/>
              </a:solidFill>
            </a:endParaRPr>
          </a:p>
          <a:p>
            <a:pPr lvl="1"/>
            <a:r>
              <a:rPr lang="fr-FR" sz="1700">
                <a:solidFill>
                  <a:srgbClr val="FFFFFF"/>
                </a:solidFill>
              </a:rPr>
              <a:t>Location d’une voiture avec l’intention d’en faire l’acquisition à la fin du terme</a:t>
            </a:r>
          </a:p>
          <a:p>
            <a:pPr lvl="1"/>
            <a:endParaRPr lang="fr-FR" sz="1700">
              <a:solidFill>
                <a:srgbClr val="FFFFFF"/>
              </a:solidFill>
            </a:endParaRPr>
          </a:p>
        </p:txBody>
      </p:sp>
      <p:cxnSp>
        <p:nvCxnSpPr>
          <p:cNvPr id="25"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11</a:t>
            </a:fld>
            <a:endParaRPr lang="fr-CA">
              <a:solidFill>
                <a:srgbClr val="404040"/>
              </a:solidFill>
            </a:endParaRPr>
          </a:p>
        </p:txBody>
      </p:sp>
    </p:spTree>
    <p:extLst>
      <p:ext uri="{BB962C8B-B14F-4D97-AF65-F5344CB8AC3E}">
        <p14:creationId xmlns:p14="http://schemas.microsoft.com/office/powerpoint/2010/main" val="19729695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84306"/>
            <a:ext cx="8229600" cy="1325394"/>
          </a:xfrm>
        </p:spPr>
        <p:txBody>
          <a:bodyPr>
            <a:normAutofit/>
          </a:bodyPr>
          <a:lstStyle/>
          <a:p>
            <a:pPr algn="just"/>
            <a:r>
              <a:rPr lang="en-US" altLang="en-US" cap="none" dirty="0">
                <a:solidFill>
                  <a:schemeClr val="tx1"/>
                </a:solidFill>
                <a:ea typeface="Gill Sans MT" charset="0"/>
                <a:cs typeface="Gill Sans MT" charset="0"/>
              </a:rPr>
              <a:t>Quelle</a:t>
            </a:r>
            <a:r>
              <a:rPr lang="en-US" altLang="en-US" dirty="0">
                <a:solidFill>
                  <a:schemeClr val="tx1"/>
                </a:solidFill>
                <a:ea typeface="Gill Sans MT" charset="0"/>
                <a:cs typeface="Gill Sans MT" charset="0"/>
              </a:rPr>
              <a:t> </a:t>
            </a:r>
            <a:r>
              <a:rPr lang="en-US" altLang="en-US" cap="none" dirty="0">
                <a:solidFill>
                  <a:schemeClr val="tx1"/>
                </a:solidFill>
                <a:ea typeface="Gill Sans MT" charset="0"/>
                <a:cs typeface="Gill Sans MT" charset="0"/>
              </a:rPr>
              <a:t>option</a:t>
            </a:r>
            <a:r>
              <a:rPr lang="en-US" altLang="en-US" dirty="0">
                <a:solidFill>
                  <a:schemeClr val="tx1"/>
                </a:solidFill>
                <a:ea typeface="Gill Sans MT" charset="0"/>
                <a:cs typeface="Gill Sans MT" charset="0"/>
              </a:rPr>
              <a:t> </a:t>
            </a:r>
            <a:r>
              <a:rPr lang="en-US" altLang="en-US" cap="none" dirty="0">
                <a:solidFill>
                  <a:schemeClr val="tx1"/>
                </a:solidFill>
                <a:ea typeface="Gill Sans MT" charset="0"/>
                <a:cs typeface="Gill Sans MT" charset="0"/>
              </a:rPr>
              <a:t>préférez-vous</a:t>
            </a:r>
            <a:r>
              <a:rPr lang="en-US" altLang="en-US" dirty="0">
                <a:solidFill>
                  <a:schemeClr val="tx1"/>
                </a:solidFill>
                <a:ea typeface="Gill Sans MT" charset="0"/>
                <a:cs typeface="Gill Sans MT" charset="0"/>
              </a:rPr>
              <a:t> ?</a:t>
            </a:r>
            <a:endParaRPr lang="en-US" altLang="en-US" cap="none" dirty="0">
              <a:solidFill>
                <a:schemeClr val="tx1"/>
              </a:solidFill>
              <a:ea typeface="MS PGothic" charset="-128"/>
            </a:endParaRPr>
          </a:p>
        </p:txBody>
      </p:sp>
      <p:graphicFrame>
        <p:nvGraphicFramePr>
          <p:cNvPr id="13320" name="TPAnswers">
            <a:extLst>
              <a:ext uri="{FF2B5EF4-FFF2-40B4-BE49-F238E27FC236}">
                <a16:creationId xmlns:a16="http://schemas.microsoft.com/office/drawing/2014/main" id="{47897AED-D386-4B2A-0279-E564E037681F}"/>
              </a:ext>
            </a:extLst>
          </p:cNvPr>
          <p:cNvGraphicFramePr>
            <a:graphicFrameLocks noGrp="1"/>
          </p:cNvGraphicFramePr>
          <p:nvPr>
            <p:ph idx="1"/>
          </p:nvPr>
        </p:nvGraphicFramePr>
        <p:xfrm>
          <a:off x="457200" y="1600200"/>
          <a:ext cx="41148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numéro de diapositive 12"/>
          <p:cNvSpPr>
            <a:spLocks noGrp="1"/>
          </p:cNvSpPr>
          <p:nvPr>
            <p:ph type="sldNum" sz="quarter" idx="12"/>
          </p:nvPr>
        </p:nvSpPr>
        <p:spPr/>
        <p:txBody>
          <a:bodyPr/>
          <a:lstStyle/>
          <a:p>
            <a:fld id="{712E22A0-2D87-479C-8169-BB4647ED57A1}" type="slidenum">
              <a:rPr lang="fr-CA" smtClean="0"/>
              <a:pPr/>
              <a:t>12</a:t>
            </a:fld>
            <a:endParaRPr lang="fr-CA"/>
          </a:p>
        </p:txBody>
      </p:sp>
      <p:sp>
        <p:nvSpPr>
          <p:cNvPr id="6" name="TPResponseCounter" hidden="1"/>
          <p:cNvSpPr/>
          <p:nvPr>
            <p:custDataLst>
              <p:tags r:id="rId2"/>
            </p:custDataLst>
          </p:nvPr>
        </p:nvSpPr>
        <p:spPr>
          <a:xfrm>
            <a:off x="127000" y="5715000"/>
            <a:ext cx="2159000"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262626"/>
              </a:solidFill>
            </a:endParaRPr>
          </a:p>
        </p:txBody>
      </p:sp>
      <p:grpSp>
        <p:nvGrpSpPr>
          <p:cNvPr id="5" name="TPCountdown" hidden="1"/>
          <p:cNvGrpSpPr/>
          <p:nvPr>
            <p:custDataLst>
              <p:tags r:id="rId3"/>
            </p:custDataLst>
          </p:nvPr>
        </p:nvGrpSpPr>
        <p:grpSpPr>
          <a:xfrm>
            <a:off x="8382000" y="6096000"/>
            <a:ext cx="635000" cy="635000"/>
            <a:chOff x="8318500" y="6032500"/>
            <a:chExt cx="635000" cy="635000"/>
          </a:xfrm>
        </p:grpSpPr>
        <p:sp>
          <p:nvSpPr>
            <p:cNvPr id="4"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untdownText" hidden="1"/>
            <p:cNvSpPr txBox="1"/>
            <p:nvPr/>
          </p:nvSpPr>
          <p:spPr>
            <a:xfrm>
              <a:off x="8318500" y="6032500"/>
              <a:ext cx="635000" cy="635000"/>
            </a:xfrm>
            <a:prstGeom prst="rect">
              <a:avLst/>
            </a:prstGeom>
            <a:noFill/>
          </p:spPr>
          <p:txBody>
            <a:bodyPr vert="horz" rtlCol="0" anchor="ctr" anchorCtr="1">
              <a:noAutofit/>
            </a:bodyPr>
            <a:lstStyle/>
            <a:p>
              <a:pPr algn="r"/>
              <a:r>
                <a:rPr lang="fr-FR" sz="2400" b="1">
                  <a:latin typeface="Tahoma" charset="0"/>
                </a:rPr>
                <a:t>0</a:t>
              </a:r>
            </a:p>
          </p:txBody>
        </p:sp>
      </p:grpSp>
      <p:sp>
        <p:nvSpPr>
          <p:cNvPr id="2" name="Coeur 1"/>
          <p:cNvSpPr/>
          <p:nvPr/>
        </p:nvSpPr>
        <p:spPr>
          <a:xfrm>
            <a:off x="4678680" y="4259864"/>
            <a:ext cx="914400" cy="914400"/>
          </a:xfrm>
          <a:prstGeom prst="heart">
            <a:avLst/>
          </a:prstGeom>
          <a:ln w="38100">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744F3D9-6499-5A4E-B9A8-B622D29E4981}"/>
              </a:ext>
            </a:extLst>
          </p:cNvPr>
          <p:cNvSpPr txBox="1"/>
          <p:nvPr/>
        </p:nvSpPr>
        <p:spPr>
          <a:xfrm>
            <a:off x="4125154" y="1895620"/>
            <a:ext cx="3476232" cy="369332"/>
          </a:xfrm>
          <a:prstGeom prst="rect">
            <a:avLst/>
          </a:prstGeom>
          <a:noFill/>
        </p:spPr>
        <p:txBody>
          <a:bodyPr wrap="square" rtlCol="0">
            <a:spAutoFit/>
          </a:bodyPr>
          <a:lstStyle/>
          <a:p>
            <a:r>
              <a:rPr lang="fr-FR" dirty="0">
                <a:solidFill>
                  <a:srgbClr val="C00000"/>
                </a:solidFill>
              </a:rPr>
              <a:t>Espérance mathématique = 900 $</a:t>
            </a:r>
          </a:p>
        </p:txBody>
      </p:sp>
      <p:sp>
        <p:nvSpPr>
          <p:cNvPr id="12" name="ZoneTexte 11">
            <a:extLst>
              <a:ext uri="{FF2B5EF4-FFF2-40B4-BE49-F238E27FC236}">
                <a16:creationId xmlns:a16="http://schemas.microsoft.com/office/drawing/2014/main" id="{F0760579-38E9-AC4A-9A0C-7379346C634F}"/>
              </a:ext>
            </a:extLst>
          </p:cNvPr>
          <p:cNvSpPr txBox="1"/>
          <p:nvPr/>
        </p:nvSpPr>
        <p:spPr>
          <a:xfrm>
            <a:off x="4199492" y="3674780"/>
            <a:ext cx="3327555" cy="369332"/>
          </a:xfrm>
          <a:prstGeom prst="rect">
            <a:avLst/>
          </a:prstGeom>
          <a:noFill/>
        </p:spPr>
        <p:txBody>
          <a:bodyPr wrap="square" rtlCol="0">
            <a:spAutoFit/>
          </a:bodyPr>
          <a:lstStyle/>
          <a:p>
            <a:r>
              <a:rPr lang="fr-FR" dirty="0">
                <a:solidFill>
                  <a:srgbClr val="C00000"/>
                </a:solidFill>
              </a:rPr>
              <a:t>Espérance mathématique = 900 $</a:t>
            </a:r>
          </a:p>
        </p:txBody>
      </p:sp>
      <p:sp>
        <p:nvSpPr>
          <p:cNvPr id="8" name="Rectangle à coins arrondis 7">
            <a:extLst>
              <a:ext uri="{FF2B5EF4-FFF2-40B4-BE49-F238E27FC236}">
                <a16:creationId xmlns:a16="http://schemas.microsoft.com/office/drawing/2014/main" id="{DC2381E4-FBE8-5B4B-995A-312598764FDD}"/>
              </a:ext>
            </a:extLst>
          </p:cNvPr>
          <p:cNvSpPr/>
          <p:nvPr/>
        </p:nvSpPr>
        <p:spPr>
          <a:xfrm>
            <a:off x="457200" y="5410200"/>
            <a:ext cx="29337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Contexte de gain</a:t>
            </a:r>
          </a:p>
          <a:p>
            <a:pPr algn="ctr"/>
            <a:r>
              <a:rPr lang="fr-FR" dirty="0"/>
              <a:t>Approche Risque zéro</a:t>
            </a:r>
          </a:p>
        </p:txBody>
      </p:sp>
    </p:spTree>
    <p:custDataLst>
      <p:tags r:id="rId1"/>
    </p:custDataLst>
    <p:extLst>
      <p:ext uri="{BB962C8B-B14F-4D97-AF65-F5344CB8AC3E}">
        <p14:creationId xmlns:p14="http://schemas.microsoft.com/office/powerpoint/2010/main" val="17172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E0F74152-8604-274E-DB74-8C781DC41A2D}"/>
            </a:ext>
          </a:extLst>
        </p:cNvPr>
        <p:cNvGrpSpPr/>
        <p:nvPr/>
      </p:nvGrpSpPr>
      <p:grpSpPr>
        <a:xfrm>
          <a:off x="0" y="0"/>
          <a:ext cx="0" cy="0"/>
          <a:chOff x="0" y="0"/>
          <a:chExt cx="0" cy="0"/>
        </a:xfrm>
      </p:grpSpPr>
      <p:sp>
        <p:nvSpPr>
          <p:cNvPr id="13313" name="TPQuestion">
            <a:extLst>
              <a:ext uri="{FF2B5EF4-FFF2-40B4-BE49-F238E27FC236}">
                <a16:creationId xmlns:a16="http://schemas.microsoft.com/office/drawing/2014/main" id="{84CA708D-9EBC-D148-E8C9-C8620D3F5265}"/>
              </a:ext>
            </a:extLst>
          </p:cNvPr>
          <p:cNvSpPr>
            <a:spLocks noGrp="1"/>
          </p:cNvSpPr>
          <p:nvPr>
            <p:ph type="title"/>
          </p:nvPr>
        </p:nvSpPr>
        <p:spPr>
          <a:xfrm>
            <a:off x="457200" y="84306"/>
            <a:ext cx="8229600" cy="1325394"/>
          </a:xfrm>
        </p:spPr>
        <p:txBody>
          <a:bodyPr>
            <a:normAutofit/>
          </a:bodyPr>
          <a:lstStyle/>
          <a:p>
            <a:pPr algn="just"/>
            <a:r>
              <a:rPr lang="en-US" altLang="en-US" cap="none" dirty="0">
                <a:solidFill>
                  <a:schemeClr val="tx1"/>
                </a:solidFill>
                <a:ea typeface="Gill Sans MT" charset="0"/>
                <a:cs typeface="Gill Sans MT" charset="0"/>
              </a:rPr>
              <a:t>Quelle</a:t>
            </a:r>
            <a:r>
              <a:rPr lang="en-US" altLang="en-US" dirty="0">
                <a:solidFill>
                  <a:schemeClr val="tx1"/>
                </a:solidFill>
                <a:ea typeface="Gill Sans MT" charset="0"/>
                <a:cs typeface="Gill Sans MT" charset="0"/>
              </a:rPr>
              <a:t> </a:t>
            </a:r>
            <a:r>
              <a:rPr lang="en-US" altLang="en-US" cap="none" dirty="0">
                <a:solidFill>
                  <a:schemeClr val="tx1"/>
                </a:solidFill>
                <a:ea typeface="Gill Sans MT" charset="0"/>
                <a:cs typeface="Gill Sans MT" charset="0"/>
              </a:rPr>
              <a:t>option</a:t>
            </a:r>
            <a:r>
              <a:rPr lang="en-US" altLang="en-US" dirty="0">
                <a:solidFill>
                  <a:schemeClr val="tx1"/>
                </a:solidFill>
                <a:ea typeface="Gill Sans MT" charset="0"/>
                <a:cs typeface="Gill Sans MT" charset="0"/>
              </a:rPr>
              <a:t> </a:t>
            </a:r>
            <a:r>
              <a:rPr lang="en-US" altLang="en-US" cap="none" dirty="0">
                <a:solidFill>
                  <a:schemeClr val="tx1"/>
                </a:solidFill>
                <a:ea typeface="Gill Sans MT" charset="0"/>
                <a:cs typeface="Gill Sans MT" charset="0"/>
              </a:rPr>
              <a:t>préférez-vous</a:t>
            </a:r>
            <a:r>
              <a:rPr lang="en-US" altLang="en-US" dirty="0">
                <a:solidFill>
                  <a:schemeClr val="tx1"/>
                </a:solidFill>
                <a:ea typeface="Gill Sans MT" charset="0"/>
                <a:cs typeface="Gill Sans MT" charset="0"/>
              </a:rPr>
              <a:t> ?</a:t>
            </a:r>
            <a:endParaRPr lang="en-US" altLang="en-US" cap="none" dirty="0">
              <a:solidFill>
                <a:schemeClr val="tx1"/>
              </a:solidFill>
              <a:ea typeface="MS PGothic" charset="-128"/>
            </a:endParaRPr>
          </a:p>
        </p:txBody>
      </p:sp>
      <p:graphicFrame>
        <p:nvGraphicFramePr>
          <p:cNvPr id="13320" name="TPAnswers">
            <a:extLst>
              <a:ext uri="{FF2B5EF4-FFF2-40B4-BE49-F238E27FC236}">
                <a16:creationId xmlns:a16="http://schemas.microsoft.com/office/drawing/2014/main" id="{D6618307-8E1B-A5EA-0191-EE43C19717DF}"/>
              </a:ext>
            </a:extLst>
          </p:cNvPr>
          <p:cNvGraphicFramePr>
            <a:graphicFrameLocks noGrp="1"/>
          </p:cNvGraphicFramePr>
          <p:nvPr>
            <p:ph idx="1"/>
            <p:extLst>
              <p:ext uri="{D42A27DB-BD31-4B8C-83A1-F6EECF244321}">
                <p14:modId xmlns:p14="http://schemas.microsoft.com/office/powerpoint/2010/main" val="2500699216"/>
              </p:ext>
            </p:extLst>
          </p:nvPr>
        </p:nvGraphicFramePr>
        <p:xfrm>
          <a:off x="457200" y="1600200"/>
          <a:ext cx="41148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numéro de diapositive 12">
            <a:extLst>
              <a:ext uri="{FF2B5EF4-FFF2-40B4-BE49-F238E27FC236}">
                <a16:creationId xmlns:a16="http://schemas.microsoft.com/office/drawing/2014/main" id="{A479957A-1A01-B7D7-304D-489FFF1C40B3}"/>
              </a:ext>
            </a:extLst>
          </p:cNvPr>
          <p:cNvSpPr>
            <a:spLocks noGrp="1"/>
          </p:cNvSpPr>
          <p:nvPr>
            <p:ph type="sldNum" sz="quarter" idx="12"/>
          </p:nvPr>
        </p:nvSpPr>
        <p:spPr/>
        <p:txBody>
          <a:bodyPr/>
          <a:lstStyle/>
          <a:p>
            <a:fld id="{712E22A0-2D87-479C-8169-BB4647ED57A1}" type="slidenum">
              <a:rPr lang="fr-CA" smtClean="0"/>
              <a:pPr/>
              <a:t>13</a:t>
            </a:fld>
            <a:endParaRPr lang="fr-CA"/>
          </a:p>
        </p:txBody>
      </p:sp>
      <p:sp>
        <p:nvSpPr>
          <p:cNvPr id="6" name="TPResponseCounter" hidden="1">
            <a:extLst>
              <a:ext uri="{FF2B5EF4-FFF2-40B4-BE49-F238E27FC236}">
                <a16:creationId xmlns:a16="http://schemas.microsoft.com/office/drawing/2014/main" id="{A7A9D1D6-0FDA-6771-C51C-3E19DC66CD70}"/>
              </a:ext>
            </a:extLst>
          </p:cNvPr>
          <p:cNvSpPr/>
          <p:nvPr>
            <p:custDataLst>
              <p:tags r:id="rId2"/>
            </p:custDataLst>
          </p:nvPr>
        </p:nvSpPr>
        <p:spPr>
          <a:xfrm>
            <a:off x="127000" y="5715000"/>
            <a:ext cx="2159000"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262626"/>
              </a:solidFill>
            </a:endParaRPr>
          </a:p>
        </p:txBody>
      </p:sp>
      <p:grpSp>
        <p:nvGrpSpPr>
          <p:cNvPr id="5" name="TPCountdown" hidden="1">
            <a:extLst>
              <a:ext uri="{FF2B5EF4-FFF2-40B4-BE49-F238E27FC236}">
                <a16:creationId xmlns:a16="http://schemas.microsoft.com/office/drawing/2014/main" id="{123554B7-9E88-AFE2-3B0F-75F8A0A265F8}"/>
              </a:ext>
            </a:extLst>
          </p:cNvPr>
          <p:cNvGrpSpPr/>
          <p:nvPr>
            <p:custDataLst>
              <p:tags r:id="rId3"/>
            </p:custDataLst>
          </p:nvPr>
        </p:nvGrpSpPr>
        <p:grpSpPr>
          <a:xfrm>
            <a:off x="8382000" y="6096000"/>
            <a:ext cx="635000" cy="635000"/>
            <a:chOff x="8318500" y="6032500"/>
            <a:chExt cx="635000" cy="635000"/>
          </a:xfrm>
        </p:grpSpPr>
        <p:sp>
          <p:nvSpPr>
            <p:cNvPr id="4" name="CountdownShape" hidden="1">
              <a:extLst>
                <a:ext uri="{FF2B5EF4-FFF2-40B4-BE49-F238E27FC236}">
                  <a16:creationId xmlns:a16="http://schemas.microsoft.com/office/drawing/2014/main" id="{9F3A8326-37E6-37FF-301C-DA315B4F0FA8}"/>
                </a:ext>
              </a:extLst>
            </p:cNvPr>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untdownText" hidden="1">
              <a:extLst>
                <a:ext uri="{FF2B5EF4-FFF2-40B4-BE49-F238E27FC236}">
                  <a16:creationId xmlns:a16="http://schemas.microsoft.com/office/drawing/2014/main" id="{D3A25B2B-4A2A-F0E5-ACF6-52E1D25ACBFE}"/>
                </a:ext>
              </a:extLst>
            </p:cNvPr>
            <p:cNvSpPr txBox="1"/>
            <p:nvPr/>
          </p:nvSpPr>
          <p:spPr>
            <a:xfrm>
              <a:off x="8318500" y="6032500"/>
              <a:ext cx="635000" cy="635000"/>
            </a:xfrm>
            <a:prstGeom prst="rect">
              <a:avLst/>
            </a:prstGeom>
            <a:noFill/>
          </p:spPr>
          <p:txBody>
            <a:bodyPr vert="horz" rtlCol="0" anchor="ctr" anchorCtr="1">
              <a:noAutofit/>
            </a:bodyPr>
            <a:lstStyle/>
            <a:p>
              <a:pPr algn="r"/>
              <a:r>
                <a:rPr lang="fr-FR" sz="2400" b="1">
                  <a:latin typeface="Tahoma" charset="0"/>
                </a:rPr>
                <a:t>0</a:t>
              </a:r>
            </a:p>
          </p:txBody>
        </p:sp>
      </p:grpSp>
      <p:sp>
        <p:nvSpPr>
          <p:cNvPr id="2" name="Coeur 1">
            <a:extLst>
              <a:ext uri="{FF2B5EF4-FFF2-40B4-BE49-F238E27FC236}">
                <a16:creationId xmlns:a16="http://schemas.microsoft.com/office/drawing/2014/main" id="{9920CBC9-E3A2-F6C9-8AB2-501CDC8D6D6F}"/>
              </a:ext>
            </a:extLst>
          </p:cNvPr>
          <p:cNvSpPr/>
          <p:nvPr/>
        </p:nvSpPr>
        <p:spPr>
          <a:xfrm>
            <a:off x="4625340" y="4352926"/>
            <a:ext cx="914400" cy="914400"/>
          </a:xfrm>
          <a:prstGeom prst="heart">
            <a:avLst/>
          </a:prstGeom>
          <a:ln w="38100">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227A66F-0651-1CF4-E5F7-9309804091F9}"/>
              </a:ext>
            </a:extLst>
          </p:cNvPr>
          <p:cNvSpPr txBox="1"/>
          <p:nvPr/>
        </p:nvSpPr>
        <p:spPr>
          <a:xfrm>
            <a:off x="3957631" y="2054620"/>
            <a:ext cx="3657716" cy="369332"/>
          </a:xfrm>
          <a:prstGeom prst="rect">
            <a:avLst/>
          </a:prstGeom>
          <a:noFill/>
        </p:spPr>
        <p:txBody>
          <a:bodyPr wrap="square" rtlCol="0">
            <a:spAutoFit/>
          </a:bodyPr>
          <a:lstStyle/>
          <a:p>
            <a:r>
              <a:rPr lang="fr-FR" dirty="0">
                <a:solidFill>
                  <a:srgbClr val="C00000"/>
                </a:solidFill>
              </a:rPr>
              <a:t>Espérance mathématique = 900 $</a:t>
            </a:r>
          </a:p>
        </p:txBody>
      </p:sp>
      <p:sp>
        <p:nvSpPr>
          <p:cNvPr id="12" name="ZoneTexte 11">
            <a:extLst>
              <a:ext uri="{FF2B5EF4-FFF2-40B4-BE49-F238E27FC236}">
                <a16:creationId xmlns:a16="http://schemas.microsoft.com/office/drawing/2014/main" id="{FCCFEA14-8B00-616A-906C-12359BE4F88D}"/>
              </a:ext>
            </a:extLst>
          </p:cNvPr>
          <p:cNvSpPr txBox="1"/>
          <p:nvPr/>
        </p:nvSpPr>
        <p:spPr>
          <a:xfrm>
            <a:off x="4034527" y="3682484"/>
            <a:ext cx="3887945" cy="369332"/>
          </a:xfrm>
          <a:prstGeom prst="rect">
            <a:avLst/>
          </a:prstGeom>
          <a:noFill/>
        </p:spPr>
        <p:txBody>
          <a:bodyPr wrap="square" rtlCol="0">
            <a:spAutoFit/>
          </a:bodyPr>
          <a:lstStyle/>
          <a:p>
            <a:r>
              <a:rPr lang="fr-FR" dirty="0">
                <a:solidFill>
                  <a:srgbClr val="C00000"/>
                </a:solidFill>
              </a:rPr>
              <a:t>Espérance mathématique = 900 $</a:t>
            </a:r>
          </a:p>
        </p:txBody>
      </p:sp>
      <p:sp>
        <p:nvSpPr>
          <p:cNvPr id="9" name="Rectangle à coins arrondis 16">
            <a:extLst>
              <a:ext uri="{FF2B5EF4-FFF2-40B4-BE49-F238E27FC236}">
                <a16:creationId xmlns:a16="http://schemas.microsoft.com/office/drawing/2014/main" id="{A402B96E-C2D1-48D9-09D4-02BEC94ACA85}"/>
              </a:ext>
            </a:extLst>
          </p:cNvPr>
          <p:cNvSpPr/>
          <p:nvPr/>
        </p:nvSpPr>
        <p:spPr>
          <a:xfrm>
            <a:off x="457200" y="5410200"/>
            <a:ext cx="312801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Contexte de perte</a:t>
            </a:r>
          </a:p>
          <a:p>
            <a:pPr algn="ctr"/>
            <a:r>
              <a:rPr lang="fr-FR" dirty="0"/>
              <a:t>Approche de prise de Risque</a:t>
            </a:r>
          </a:p>
        </p:txBody>
      </p:sp>
    </p:spTree>
    <p:custDataLst>
      <p:tags r:id="rId1"/>
    </p:custDataLst>
    <p:extLst>
      <p:ext uri="{BB962C8B-B14F-4D97-AF65-F5344CB8AC3E}">
        <p14:creationId xmlns:p14="http://schemas.microsoft.com/office/powerpoint/2010/main" val="9993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L’AVERSION À LA PERTE</a:t>
            </a:r>
          </a:p>
        </p:txBody>
      </p:sp>
      <p:sp>
        <p:nvSpPr>
          <p:cNvPr id="3" name="Espace réservé du contenu 2"/>
          <p:cNvSpPr>
            <a:spLocks noGrp="1"/>
          </p:cNvSpPr>
          <p:nvPr>
            <p:ph idx="1"/>
          </p:nvPr>
        </p:nvSpPr>
        <p:spPr>
          <a:xfrm>
            <a:off x="3163332" y="1205520"/>
            <a:ext cx="5255249" cy="3450370"/>
          </a:xfrm>
        </p:spPr>
        <p:txBody>
          <a:bodyPr anchor="b">
            <a:normAutofit lnSpcReduction="10000"/>
          </a:bodyPr>
          <a:lstStyle/>
          <a:p>
            <a:r>
              <a:rPr lang="fr-FR" sz="1700" dirty="0">
                <a:solidFill>
                  <a:srgbClr val="FFFFFF"/>
                </a:solidFill>
              </a:rPr>
              <a:t>Exemples et impacts</a:t>
            </a:r>
          </a:p>
          <a:p>
            <a:pPr lvl="1"/>
            <a:r>
              <a:rPr lang="fr-FR" sz="1700" dirty="0">
                <a:solidFill>
                  <a:srgbClr val="FFFFFF"/>
                </a:solidFill>
              </a:rPr>
              <a:t>L’effet du paiement comptant pour combattre l’envie d’acheter – « The pain of </a:t>
            </a:r>
            <a:r>
              <a:rPr lang="fr-FR" sz="1700" dirty="0" err="1">
                <a:solidFill>
                  <a:srgbClr val="FFFFFF"/>
                </a:solidFill>
              </a:rPr>
              <a:t>paying</a:t>
            </a:r>
            <a:r>
              <a:rPr lang="fr-FR" sz="1700" dirty="0">
                <a:solidFill>
                  <a:srgbClr val="FFFFFF"/>
                </a:solidFill>
              </a:rPr>
              <a:t> » de Dan </a:t>
            </a:r>
            <a:r>
              <a:rPr lang="fr-FR" sz="1700" dirty="0" err="1">
                <a:solidFill>
                  <a:srgbClr val="FFFFFF"/>
                </a:solidFill>
              </a:rPr>
              <a:t>Ariely</a:t>
            </a:r>
            <a:endParaRPr lang="fr-FR" sz="1700" dirty="0">
              <a:solidFill>
                <a:srgbClr val="FFFFFF"/>
              </a:solidFill>
            </a:endParaRPr>
          </a:p>
          <a:p>
            <a:pPr lvl="1"/>
            <a:endParaRPr lang="fr-FR" sz="1700" dirty="0">
              <a:solidFill>
                <a:srgbClr val="FFFFFF"/>
              </a:solidFill>
            </a:endParaRPr>
          </a:p>
          <a:p>
            <a:pPr lvl="1"/>
            <a:r>
              <a:rPr lang="fr-FR" sz="1700" dirty="0">
                <a:solidFill>
                  <a:srgbClr val="FFFFFF"/>
                </a:solidFill>
              </a:rPr>
              <a:t>Billets de Springsteen Centre Bell 31 octobre 2024 (prix payé 400 $;valeur de revente 1 000 $)</a:t>
            </a:r>
          </a:p>
          <a:p>
            <a:pPr lvl="1"/>
            <a:endParaRPr lang="fr-FR" sz="1700" dirty="0">
              <a:solidFill>
                <a:srgbClr val="FFFFFF"/>
              </a:solidFill>
            </a:endParaRPr>
          </a:p>
          <a:p>
            <a:pPr lvl="1"/>
            <a:r>
              <a:rPr lang="fr-FR" sz="1700" dirty="0">
                <a:solidFill>
                  <a:srgbClr val="FFFFFF"/>
                </a:solidFill>
              </a:rPr>
              <a:t>L’utilisation des recettes fortuites (Remboursement d’</a:t>
            </a:r>
            <a:r>
              <a:rPr lang="fr-FR" sz="1700" dirty="0" err="1">
                <a:solidFill>
                  <a:srgbClr val="FFFFFF"/>
                </a:solidFill>
              </a:rPr>
              <a:t>imp</a:t>
            </a:r>
            <a:r>
              <a:rPr lang="fr-CA" sz="1700" dirty="0" err="1">
                <a:solidFill>
                  <a:srgbClr val="FFFFFF"/>
                </a:solidFill>
              </a:rPr>
              <a:t>ôt</a:t>
            </a:r>
            <a:r>
              <a:rPr lang="fr-CA" sz="1700" dirty="0">
                <a:solidFill>
                  <a:srgbClr val="FFFFFF"/>
                </a:solidFill>
              </a:rPr>
              <a:t>, remboursement d’un dépôt de location, héritage)</a:t>
            </a:r>
            <a:endParaRPr lang="fr-FR" sz="1700" dirty="0">
              <a:solidFill>
                <a:srgbClr val="FFFFFF"/>
              </a:solidFill>
            </a:endParaRPr>
          </a:p>
          <a:p>
            <a:pPr lvl="1"/>
            <a:endParaRPr lang="fr-FR" sz="1700" dirty="0">
              <a:solidFill>
                <a:srgbClr val="FFFFFF"/>
              </a:solidFill>
            </a:endParaRPr>
          </a:p>
          <a:p>
            <a:pPr lvl="1"/>
            <a:r>
              <a:rPr lang="fr-FR" sz="1700" dirty="0">
                <a:solidFill>
                  <a:srgbClr val="FFFFFF"/>
                </a:solidFill>
              </a:rPr>
              <a:t>En juillet, fin des cotisations au RRQ et A-E, utiliser les liquidités supplémentaires pour cotiser au REÉR </a:t>
            </a:r>
          </a:p>
          <a:p>
            <a:pPr lvl="1"/>
            <a:endParaRPr lang="fr-FR" sz="1700" dirty="0">
              <a:solidFill>
                <a:srgbClr val="FFFFFF"/>
              </a:solidFill>
            </a:endParaRPr>
          </a:p>
          <a:p>
            <a:pPr marL="530352" lvl="1" indent="0">
              <a:buNone/>
            </a:pPr>
            <a:endParaRPr lang="fr-FR" sz="17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14</a:t>
            </a:fld>
            <a:endParaRPr lang="fr-CA">
              <a:solidFill>
                <a:srgbClr val="404040"/>
              </a:solidFill>
            </a:endParaRPr>
          </a:p>
        </p:txBody>
      </p:sp>
    </p:spTree>
    <p:extLst>
      <p:ext uri="{BB962C8B-B14F-4D97-AF65-F5344CB8AC3E}">
        <p14:creationId xmlns:p14="http://schemas.microsoft.com/office/powerpoint/2010/main" val="3346270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1"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 DÉBORDEMENT COGNITIF</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400" dirty="0">
                <a:solidFill>
                  <a:srgbClr val="FFFFFF"/>
                </a:solidFill>
              </a:rPr>
              <a:t>Exemples et impacts</a:t>
            </a:r>
          </a:p>
          <a:p>
            <a:r>
              <a:rPr lang="fr-FR" sz="1400" i="1" dirty="0">
                <a:solidFill>
                  <a:srgbClr val="FFFFFF"/>
                </a:solidFill>
              </a:rPr>
              <a:t>« Un jeune couple (Julie et Guillaume) souhaite procéder à la vente d’un terrain, en vue d’en acheter un nouveau, pour ensuite conclure une entente avec un entrepreneur qui construira une nouvelle résidence au cours de l’été où ils se marieront. Guillaume doit réussir 6 cours à la session d’hiver pour compléter ses études universitaires » </a:t>
            </a:r>
          </a:p>
          <a:p>
            <a:pPr lvl="1"/>
            <a:endParaRPr lang="fr-FR" sz="1400" dirty="0">
              <a:solidFill>
                <a:srgbClr val="FFFFFF"/>
              </a:solidFill>
            </a:endParaRPr>
          </a:p>
          <a:p>
            <a:pPr lvl="1"/>
            <a:r>
              <a:rPr lang="fr-FR" sz="1400" dirty="0">
                <a:solidFill>
                  <a:srgbClr val="FFFFFF"/>
                </a:solidFill>
              </a:rPr>
              <a:t>La location de la voiture de Julie vient à terme, valeur résiduelle</a:t>
            </a:r>
          </a:p>
          <a:p>
            <a:pPr marL="128016" lvl="1" indent="0">
              <a:buNone/>
            </a:pPr>
            <a:r>
              <a:rPr lang="fr-FR" sz="1400" dirty="0">
                <a:solidFill>
                  <a:srgbClr val="FFFFFF"/>
                </a:solidFill>
              </a:rPr>
              <a:t>   15 000 $, JVM de 16 500 $.  Elle veut changer de voiture. </a:t>
            </a:r>
          </a:p>
          <a:p>
            <a:pPr lvl="1"/>
            <a:endParaRPr lang="fr-FR" sz="1400" dirty="0">
              <a:solidFill>
                <a:srgbClr val="FFFFFF"/>
              </a:solidFill>
            </a:endParaRPr>
          </a:p>
          <a:p>
            <a:pPr lvl="1"/>
            <a:r>
              <a:rPr lang="fr-FR" sz="1400" dirty="0">
                <a:solidFill>
                  <a:srgbClr val="FFFFFF"/>
                </a:solidFill>
              </a:rPr>
              <a:t>La voie/chemin le plus court = Décisions non optimales.</a:t>
            </a:r>
          </a:p>
          <a:p>
            <a:pPr marL="228600" lvl="1" indent="0">
              <a:buNone/>
            </a:pPr>
            <a:endParaRPr lang="fr-FR" sz="1400" dirty="0">
              <a:solidFill>
                <a:srgbClr val="FFFFFF"/>
              </a:solidFill>
            </a:endParaRPr>
          </a:p>
          <a:p>
            <a:pPr lvl="1"/>
            <a:endParaRPr lang="fr-FR" sz="1400" dirty="0">
              <a:solidFill>
                <a:srgbClr val="FFFFFF"/>
              </a:solidFill>
            </a:endParaRPr>
          </a:p>
          <a:p>
            <a:pPr lvl="1"/>
            <a:endParaRPr lang="fr-FR" sz="1400" dirty="0">
              <a:solidFill>
                <a:srgbClr val="FFFFFF"/>
              </a:solidFill>
            </a:endParaRPr>
          </a:p>
        </p:txBody>
      </p:sp>
      <p:cxnSp>
        <p:nvCxnSpPr>
          <p:cNvPr id="23" name="Straight Connector 2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solidFill>
                  <a:srgbClr val="404040"/>
                </a:solidFill>
              </a:rPr>
              <a:pPr>
                <a:spcAft>
                  <a:spcPts val="600"/>
                </a:spcAft>
              </a:pPr>
              <a:t>15</a:t>
            </a:fld>
            <a:endParaRPr lang="fr-CA">
              <a:solidFill>
                <a:srgbClr val="404040"/>
              </a:solidFill>
            </a:endParaRPr>
          </a:p>
        </p:txBody>
      </p:sp>
    </p:spTree>
    <p:extLst>
      <p:ext uri="{BB962C8B-B14F-4D97-AF65-F5344CB8AC3E}">
        <p14:creationId xmlns:p14="http://schemas.microsoft.com/office/powerpoint/2010/main" val="13969413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2834314" cy="1499616"/>
          </a:xfrm>
        </p:spPr>
        <p:txBody>
          <a:bodyPr>
            <a:normAutofit/>
          </a:bodyPr>
          <a:lstStyle/>
          <a:p>
            <a:r>
              <a:rPr lang="fr-FR" sz="3700">
                <a:solidFill>
                  <a:srgbClr val="FFFFFF"/>
                </a:solidFill>
              </a:rPr>
              <a:t>Le déficit d’empathie envers soi-</a:t>
            </a:r>
            <a:r>
              <a:rPr lang="fr-CA" sz="3700">
                <a:solidFill>
                  <a:srgbClr val="FFFFFF"/>
                </a:solidFill>
              </a:rPr>
              <a:t>même</a:t>
            </a:r>
          </a:p>
        </p:txBody>
      </p:sp>
      <p:cxnSp>
        <p:nvCxnSpPr>
          <p:cNvPr id="11" name="Straight Connector 14">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2843784" cy="3931920"/>
          </a:xfrm>
        </p:spPr>
        <p:txBody>
          <a:bodyPr>
            <a:normAutofit/>
          </a:bodyPr>
          <a:lstStyle/>
          <a:p>
            <a:r>
              <a:rPr lang="fr-FR">
                <a:solidFill>
                  <a:srgbClr val="FFFFFF"/>
                </a:solidFill>
              </a:rPr>
              <a:t>Exemples et impacts</a:t>
            </a:r>
          </a:p>
          <a:p>
            <a:pPr lvl="1"/>
            <a:r>
              <a:rPr lang="fr-FR">
                <a:solidFill>
                  <a:srgbClr val="FFFFFF"/>
                </a:solidFill>
              </a:rPr>
              <a:t>La dette du Moi actuel envers son Moi futur (capsule de Daniel Goldstein).</a:t>
            </a:r>
          </a:p>
          <a:p>
            <a:pPr lvl="1"/>
            <a:endParaRPr lang="fr-FR">
              <a:solidFill>
                <a:srgbClr val="FFFFFF"/>
              </a:solidFill>
            </a:endParaRPr>
          </a:p>
        </p:txBody>
      </p:sp>
      <p:pic>
        <p:nvPicPr>
          <p:cNvPr id="8" name="Image 7">
            <a:extLst>
              <a:ext uri="{FF2B5EF4-FFF2-40B4-BE49-F238E27FC236}">
                <a16:creationId xmlns:a16="http://schemas.microsoft.com/office/drawing/2014/main" id="{82C29850-87A1-F34F-B453-BE4CB99CA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13946"/>
            <a:ext cx="4091940" cy="2230107"/>
          </a:xfrm>
          <a:prstGeom prst="rect">
            <a:avLst/>
          </a:prstGeom>
        </p:spPr>
      </p:pic>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pPr>
                <a:spcAft>
                  <a:spcPts val="600"/>
                </a:spcAft>
              </a:pPr>
              <a:t>16</a:t>
            </a:fld>
            <a:endParaRPr lang="fr-CA"/>
          </a:p>
        </p:txBody>
      </p:sp>
    </p:spTree>
    <p:extLst>
      <p:ext uri="{BB962C8B-B14F-4D97-AF65-F5344CB8AC3E}">
        <p14:creationId xmlns:p14="http://schemas.microsoft.com/office/powerpoint/2010/main" val="199486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3549183" cy="1499616"/>
          </a:xfrm>
        </p:spPr>
        <p:txBody>
          <a:bodyPr>
            <a:normAutofit/>
          </a:bodyPr>
          <a:lstStyle/>
          <a:p>
            <a:r>
              <a:rPr lang="fr-FR" sz="3700"/>
              <a:t>Le déficit d’empathie envers soi-m</a:t>
            </a:r>
            <a:r>
              <a:rPr lang="fr-CA" sz="3700" err="1"/>
              <a:t>ême</a:t>
            </a:r>
            <a:r>
              <a:rPr lang="fr-CA" sz="3700"/>
              <a:t> (suite)</a:t>
            </a:r>
          </a:p>
        </p:txBody>
      </p:sp>
      <p:sp>
        <p:nvSpPr>
          <p:cNvPr id="3" name="Espace réservé du contenu 2"/>
          <p:cNvSpPr>
            <a:spLocks noGrp="1"/>
          </p:cNvSpPr>
          <p:nvPr>
            <p:ph idx="1"/>
          </p:nvPr>
        </p:nvSpPr>
        <p:spPr>
          <a:xfrm>
            <a:off x="768096" y="2286000"/>
            <a:ext cx="3492177" cy="4023360"/>
          </a:xfrm>
        </p:spPr>
        <p:txBody>
          <a:bodyPr>
            <a:normAutofit/>
          </a:bodyPr>
          <a:lstStyle/>
          <a:p>
            <a:r>
              <a:rPr lang="fr-FR"/>
              <a:t>Exemples et impacts</a:t>
            </a:r>
          </a:p>
          <a:p>
            <a:pPr lvl="1"/>
            <a:r>
              <a:rPr lang="fr-FR"/>
              <a:t>La recherche du PPPP – achat d’un SPA – paiement sur 72 mois</a:t>
            </a:r>
          </a:p>
        </p:txBody>
      </p:sp>
      <p:sp>
        <p:nvSpPr>
          <p:cNvPr id="9" name="Rectangle 8">
            <a:extLst>
              <a:ext uri="{FF2B5EF4-FFF2-40B4-BE49-F238E27FC236}">
                <a16:creationId xmlns:a16="http://schemas.microsoft.com/office/drawing/2014/main" id="{330AC953-B288-47C9-81F1-FED6F35D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pPr>
                <a:spcAft>
                  <a:spcPts val="600"/>
                </a:spcAft>
              </a:pPr>
              <a:t>17</a:t>
            </a:fld>
            <a:endParaRPr lang="fr-CA"/>
          </a:p>
        </p:txBody>
      </p:sp>
      <p:sp>
        <p:nvSpPr>
          <p:cNvPr id="10" name="Rectangle 9">
            <a:extLst>
              <a:ext uri="{FF2B5EF4-FFF2-40B4-BE49-F238E27FC236}">
                <a16:creationId xmlns:a16="http://schemas.microsoft.com/office/drawing/2014/main" id="{47900B7A-23A2-42D5-9B0A-3CA9FD09B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420" y="719398"/>
            <a:ext cx="2702052" cy="2866899"/>
          </a:xfrm>
          <a:prstGeom prst="rect">
            <a:avLst/>
          </a:prstGeom>
        </p:spPr>
      </p:pic>
      <p:sp>
        <p:nvSpPr>
          <p:cNvPr id="11" name="Rectangle 10">
            <a:extLst>
              <a:ext uri="{FF2B5EF4-FFF2-40B4-BE49-F238E27FC236}">
                <a16:creationId xmlns:a16="http://schemas.microsoft.com/office/drawing/2014/main" id="{8505A565-CAE0-42F8-846B-CE1A8A39D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47774E-7C53-4A79-999F-D9ABF0042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282977-2020-43C5-80C3-4191585F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hlinkClick r:id="rId2"/>
            <a:extLst>
              <a:ext uri="{FF2B5EF4-FFF2-40B4-BE49-F238E27FC236}">
                <a16:creationId xmlns:a16="http://schemas.microsoft.com/office/drawing/2014/main" id="{100873B1-AF49-534F-AA01-C2C0D2CAC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349" y="4660106"/>
            <a:ext cx="2160270" cy="1306963"/>
          </a:xfrm>
          <a:prstGeom prst="rect">
            <a:avLst/>
          </a:prstGeom>
        </p:spPr>
      </p:pic>
    </p:spTree>
    <p:extLst>
      <p:ext uri="{BB962C8B-B14F-4D97-AF65-F5344CB8AC3E}">
        <p14:creationId xmlns:p14="http://schemas.microsoft.com/office/powerpoint/2010/main" val="261369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2834314" cy="1499616"/>
          </a:xfrm>
        </p:spPr>
        <p:txBody>
          <a:bodyPr>
            <a:normAutofit/>
          </a:bodyPr>
          <a:lstStyle/>
          <a:p>
            <a:r>
              <a:rPr lang="fr-CA" sz="3400">
                <a:solidFill>
                  <a:srgbClr val="FFFFFF"/>
                </a:solidFill>
              </a:rPr>
              <a:t>La gratification instantanée</a:t>
            </a:r>
            <a:br>
              <a:rPr lang="fr-CA" sz="3400">
                <a:solidFill>
                  <a:srgbClr val="FFFFFF"/>
                </a:solidFill>
              </a:rPr>
            </a:br>
            <a:endParaRPr lang="fr-CA" sz="3400">
              <a:solidFill>
                <a:srgbClr val="FFFFFF"/>
              </a:solidFill>
            </a:endParaRPr>
          </a:p>
        </p:txBody>
      </p:sp>
      <p:cxnSp>
        <p:nvCxnSpPr>
          <p:cNvPr id="22" name="Straight Connector 19">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2843784" cy="3931920"/>
          </a:xfrm>
        </p:spPr>
        <p:txBody>
          <a:bodyPr>
            <a:normAutofit/>
          </a:bodyPr>
          <a:lstStyle/>
          <a:p>
            <a:r>
              <a:rPr lang="fr-FR">
                <a:solidFill>
                  <a:srgbClr val="FFFFFF"/>
                </a:solidFill>
              </a:rPr>
              <a:t>Exemples et impacts</a:t>
            </a:r>
          </a:p>
          <a:p>
            <a:pPr lvl="1"/>
            <a:r>
              <a:rPr lang="fr-FR">
                <a:solidFill>
                  <a:srgbClr val="FFFFFF"/>
                </a:solidFill>
              </a:rPr>
              <a:t>Les achats impulsifs/compulsifs pour satisfaire une pulsion, non essentiels et démesurés (Choisissez votre exemple!!)</a:t>
            </a:r>
          </a:p>
          <a:p>
            <a:pPr lvl="1"/>
            <a:endParaRPr lang="fr-FR">
              <a:solidFill>
                <a:srgbClr val="FFFFFF"/>
              </a:solidFill>
            </a:endParaRPr>
          </a:p>
          <a:p>
            <a:pPr lvl="1"/>
            <a:r>
              <a:rPr lang="fr-FR">
                <a:solidFill>
                  <a:srgbClr val="FFFFFF"/>
                </a:solidFill>
              </a:rPr>
              <a:t>Se donner une période de « refroidissement » de 72 heures avant de procéder</a:t>
            </a:r>
          </a:p>
        </p:txBody>
      </p:sp>
      <p:pic>
        <p:nvPicPr>
          <p:cNvPr id="7" name="Image 6">
            <a:hlinkClick r:id="rId2"/>
            <a:extLst>
              <a:ext uri="{FF2B5EF4-FFF2-40B4-BE49-F238E27FC236}">
                <a16:creationId xmlns:a16="http://schemas.microsoft.com/office/drawing/2014/main" id="{5E1B087C-5ECC-46FB-1383-266B23AB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80" y="1095153"/>
            <a:ext cx="4409360" cy="4354242"/>
          </a:xfrm>
          <a:prstGeom prst="rect">
            <a:avLst/>
          </a:prstGeom>
        </p:spPr>
      </p:pic>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pPr>
                <a:spcAft>
                  <a:spcPts val="600"/>
                </a:spcAft>
              </a:pPr>
              <a:t>18</a:t>
            </a:fld>
            <a:endParaRPr lang="fr-CA"/>
          </a:p>
        </p:txBody>
      </p:sp>
      <p:sp>
        <p:nvSpPr>
          <p:cNvPr id="8" name="ZoneTexte 7">
            <a:extLst>
              <a:ext uri="{FF2B5EF4-FFF2-40B4-BE49-F238E27FC236}">
                <a16:creationId xmlns:a16="http://schemas.microsoft.com/office/drawing/2014/main" id="{CF121F3A-0961-5D3E-576E-837DC6C514BA}"/>
              </a:ext>
            </a:extLst>
          </p:cNvPr>
          <p:cNvSpPr txBox="1"/>
          <p:nvPr/>
        </p:nvSpPr>
        <p:spPr>
          <a:xfrm>
            <a:off x="4019107" y="5547374"/>
            <a:ext cx="5124893" cy="646331"/>
          </a:xfrm>
          <a:prstGeom prst="rect">
            <a:avLst/>
          </a:prstGeom>
          <a:noFill/>
        </p:spPr>
        <p:txBody>
          <a:bodyPr wrap="square" rtlCol="0">
            <a:spAutoFit/>
          </a:bodyPr>
          <a:lstStyle/>
          <a:p>
            <a:r>
              <a:rPr lang="fr-FR" dirty="0">
                <a:hlinkClick r:id="rId2"/>
              </a:rPr>
              <a:t>https://youtu.be/wi8jqjo8sV8?si=SQrpZm3bUuSjRiRy</a:t>
            </a:r>
            <a:endParaRPr lang="fr-FR" dirty="0"/>
          </a:p>
          <a:p>
            <a:endParaRPr lang="fr-FR" dirty="0"/>
          </a:p>
        </p:txBody>
      </p:sp>
    </p:spTree>
    <p:extLst>
      <p:ext uri="{BB962C8B-B14F-4D97-AF65-F5344CB8AC3E}">
        <p14:creationId xmlns:p14="http://schemas.microsoft.com/office/powerpoint/2010/main" val="174785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Les habitudes néfastes</a:t>
            </a:r>
            <a:br>
              <a:rPr lang="fr-FR">
                <a:solidFill>
                  <a:srgbClr val="FFFFFF"/>
                </a:solidFill>
              </a:rPr>
            </a:br>
            <a:endParaRPr lang="fr-CA">
              <a:solidFill>
                <a:srgbClr val="FFFFFF"/>
              </a:solidFill>
            </a:endParaRP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endParaRPr lang="fr-FR" sz="1700">
              <a:solidFill>
                <a:srgbClr val="FFFFFF"/>
              </a:solidFill>
            </a:endParaRPr>
          </a:p>
          <a:p>
            <a:pPr lvl="1"/>
            <a:r>
              <a:rPr lang="fr-FR" sz="1700">
                <a:solidFill>
                  <a:srgbClr val="FFFFFF"/>
                </a:solidFill>
              </a:rPr>
              <a:t>Restaurant, café, cigarettes, vins, </a:t>
            </a:r>
            <a:r>
              <a:rPr lang="fr-CA" sz="1700">
                <a:solidFill>
                  <a:srgbClr val="FFFFFF"/>
                </a:solidFill>
              </a:rPr>
              <a:t>vêtements</a:t>
            </a:r>
            <a:endParaRPr lang="fr-FR" sz="1700">
              <a:solidFill>
                <a:srgbClr val="FFFFFF"/>
              </a:solidFill>
            </a:endParaRPr>
          </a:p>
          <a:p>
            <a:pPr lvl="1"/>
            <a:endParaRPr lang="fr-FR" sz="1700">
              <a:solidFill>
                <a:srgbClr val="FFFFFF"/>
              </a:solidFill>
            </a:endParaRPr>
          </a:p>
          <a:p>
            <a:pPr lvl="1"/>
            <a:r>
              <a:rPr lang="fr-FR" sz="1700">
                <a:solidFill>
                  <a:srgbClr val="FFFFFF"/>
                </a:solidFill>
              </a:rPr>
              <a:t>Décortiquer le phénomène</a:t>
            </a:r>
          </a:p>
          <a:p>
            <a:pPr lvl="1"/>
            <a:endParaRPr lang="fr-FR" sz="1700">
              <a:solidFill>
                <a:srgbClr val="FFFFFF"/>
              </a:solidFill>
            </a:endParaRPr>
          </a:p>
          <a:p>
            <a:pPr lvl="1"/>
            <a:r>
              <a:rPr lang="fr-FR" sz="1700">
                <a:solidFill>
                  <a:srgbClr val="FFFFFF"/>
                </a:solidFill>
              </a:rPr>
              <a:t>Identifiez des habitudes de consommation qui correspondent à des déboursés totalisant un montant de 100 $/mois. Se débarrasser en partie de ces habitudes et investir par la suite la somme épargnée. </a:t>
            </a: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19</a:t>
            </a:fld>
            <a:endParaRPr lang="fr-CA">
              <a:solidFill>
                <a:srgbClr val="404040"/>
              </a:solidFill>
            </a:endParaRPr>
          </a:p>
        </p:txBody>
      </p:sp>
    </p:spTree>
    <p:extLst>
      <p:ext uri="{BB962C8B-B14F-4D97-AF65-F5344CB8AC3E}">
        <p14:creationId xmlns:p14="http://schemas.microsoft.com/office/powerpoint/2010/main" val="14444093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84306"/>
            <a:ext cx="8229600" cy="1325394"/>
          </a:xfrm>
        </p:spPr>
        <p:txBody>
          <a:bodyPr>
            <a:normAutofit/>
          </a:bodyPr>
          <a:lstStyle/>
          <a:p>
            <a:pPr algn="just"/>
            <a:r>
              <a:rPr lang="en-US" altLang="en-US" sz="3200" cap="none" dirty="0">
                <a:solidFill>
                  <a:schemeClr val="tx1"/>
                </a:solidFill>
                <a:ea typeface="MS PGothic" charset="-128"/>
              </a:rPr>
              <a:t>Un b</a:t>
            </a:r>
            <a:r>
              <a:rPr lang="fr-CA" altLang="en-US" sz="3200" cap="none" dirty="0">
                <a:solidFill>
                  <a:schemeClr val="tx1"/>
                </a:solidFill>
                <a:ea typeface="MS PGothic" charset="-128"/>
              </a:rPr>
              <a:t>âton et une balle coûte 1,10 $. Le bâton coûte 1 $ de plus que la balle. Combien coûte la balle?</a:t>
            </a:r>
            <a:endParaRPr lang="en-US" altLang="en-US" cap="none" dirty="0">
              <a:solidFill>
                <a:schemeClr val="tx1"/>
              </a:solidFill>
              <a:ea typeface="MS PGothic" charset="-128"/>
            </a:endParaRPr>
          </a:p>
        </p:txBody>
      </p:sp>
      <p:sp>
        <p:nvSpPr>
          <p:cNvPr id="13314" name="TPAnswers"/>
          <p:cNvSpPr>
            <a:spLocks noGrp="1"/>
          </p:cNvSpPr>
          <p:nvPr>
            <p:ph idx="1"/>
            <p:custDataLst>
              <p:tags r:id="rId2"/>
            </p:custDataLst>
          </p:nvPr>
        </p:nvSpPr>
        <p:spPr>
          <a:xfrm>
            <a:off x="457200" y="1600200"/>
            <a:ext cx="4114800" cy="4533900"/>
          </a:xfrm>
        </p:spPr>
        <p:txBody>
          <a:bodyPr>
            <a:normAutofit/>
          </a:bodyPr>
          <a:lstStyle/>
          <a:p>
            <a:pPr marL="514350" indent="-514350">
              <a:buFont typeface="Arial" charset="0"/>
              <a:buAutoNum type="alphaUcPeriod"/>
            </a:pPr>
            <a:r>
              <a:rPr lang="en-US" altLang="en-US" sz="2600" dirty="0">
                <a:ea typeface="MS PGothic" charset="-128"/>
              </a:rPr>
              <a:t>,10 $</a:t>
            </a:r>
          </a:p>
          <a:p>
            <a:pPr marL="514350" indent="-514350">
              <a:buFont typeface="Arial" charset="0"/>
              <a:buAutoNum type="alphaUcPeriod"/>
            </a:pPr>
            <a:endParaRPr lang="en-US" altLang="en-US" sz="2600" dirty="0">
              <a:ea typeface="MS PGothic" charset="-128"/>
            </a:endParaRPr>
          </a:p>
          <a:p>
            <a:pPr marL="514350" indent="-514350">
              <a:buFont typeface="Arial" charset="0"/>
              <a:buAutoNum type="alphaUcPeriod"/>
            </a:pPr>
            <a:r>
              <a:rPr lang="en-US" altLang="en-US" sz="2600" dirty="0">
                <a:ea typeface="MS PGothic" charset="-128"/>
              </a:rPr>
              <a:t>,90 $</a:t>
            </a:r>
          </a:p>
          <a:p>
            <a:pPr marL="514350" indent="-514350">
              <a:buFont typeface="Arial" charset="0"/>
              <a:buAutoNum type="alphaUcPeriod"/>
            </a:pPr>
            <a:endParaRPr lang="en-US" altLang="en-US" sz="2600" dirty="0">
              <a:ea typeface="MS PGothic" charset="-128"/>
            </a:endParaRPr>
          </a:p>
          <a:p>
            <a:pPr marL="514350" indent="-514350">
              <a:buFont typeface="Arial" charset="0"/>
              <a:buAutoNum type="alphaUcPeriod"/>
            </a:pPr>
            <a:r>
              <a:rPr lang="en-US" altLang="en-US" sz="2600" dirty="0">
                <a:ea typeface="MS PGothic" charset="-128"/>
              </a:rPr>
              <a:t>1 $</a:t>
            </a:r>
          </a:p>
          <a:p>
            <a:pPr marL="514350" indent="-514350">
              <a:buFont typeface="Arial" charset="0"/>
              <a:buAutoNum type="alphaUcPeriod"/>
            </a:pPr>
            <a:endParaRPr lang="en-US" altLang="en-US" sz="2600" dirty="0">
              <a:ea typeface="MS PGothic" charset="-128"/>
            </a:endParaRPr>
          </a:p>
          <a:p>
            <a:pPr marL="514350" indent="-514350">
              <a:buFont typeface="Arial" charset="0"/>
              <a:buAutoNum type="alphaUcPeriod"/>
            </a:pPr>
            <a:r>
              <a:rPr lang="en-US" altLang="en-US" sz="2600" dirty="0">
                <a:ea typeface="MS PGothic" charset="-128"/>
              </a:rPr>
              <a:t>Aucune de ces réponses</a:t>
            </a:r>
          </a:p>
          <a:p>
            <a:pPr marL="514350" indent="-514350">
              <a:buFont typeface="Arial" charset="0"/>
              <a:buAutoNum type="alphaUcPeriod"/>
            </a:pPr>
            <a:endParaRPr lang="en-US" altLang="en-US" sz="2600" dirty="0">
              <a:ea typeface="MS PGothic" charset="-128"/>
            </a:endParaRPr>
          </a:p>
        </p:txBody>
      </p:sp>
      <p:sp>
        <p:nvSpPr>
          <p:cNvPr id="13" name="Espace réservé du numéro de diapositive 12"/>
          <p:cNvSpPr>
            <a:spLocks noGrp="1"/>
          </p:cNvSpPr>
          <p:nvPr>
            <p:ph type="sldNum" sz="quarter" idx="12"/>
          </p:nvPr>
        </p:nvSpPr>
        <p:spPr/>
        <p:txBody>
          <a:bodyPr/>
          <a:lstStyle/>
          <a:p>
            <a:fld id="{712E22A0-2D87-479C-8169-BB4647ED57A1}" type="slidenum">
              <a:rPr lang="fr-CA" smtClean="0"/>
              <a:pPr/>
              <a:t>2</a:t>
            </a:fld>
            <a:endParaRPr lang="fr-CA"/>
          </a:p>
        </p:txBody>
      </p:sp>
      <p:sp>
        <p:nvSpPr>
          <p:cNvPr id="6" name="TPResponseCounter" hidden="1"/>
          <p:cNvSpPr/>
          <p:nvPr>
            <p:custDataLst>
              <p:tags r:id="rId3"/>
            </p:custDataLst>
          </p:nvPr>
        </p:nvSpPr>
        <p:spPr>
          <a:xfrm>
            <a:off x="127000" y="5715000"/>
            <a:ext cx="2159000"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262626"/>
              </a:solidFill>
            </a:endParaRPr>
          </a:p>
        </p:txBody>
      </p:sp>
      <p:grpSp>
        <p:nvGrpSpPr>
          <p:cNvPr id="5" name="TPCountdown" hidden="1"/>
          <p:cNvGrpSpPr/>
          <p:nvPr>
            <p:custDataLst>
              <p:tags r:id="rId4"/>
            </p:custDataLst>
          </p:nvPr>
        </p:nvGrpSpPr>
        <p:grpSpPr>
          <a:xfrm>
            <a:off x="8382000" y="6096000"/>
            <a:ext cx="635000" cy="635000"/>
            <a:chOff x="8318500" y="6032500"/>
            <a:chExt cx="635000" cy="635000"/>
          </a:xfrm>
        </p:grpSpPr>
        <p:sp>
          <p:nvSpPr>
            <p:cNvPr id="4"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untdownText" hidden="1"/>
            <p:cNvSpPr txBox="1"/>
            <p:nvPr/>
          </p:nvSpPr>
          <p:spPr>
            <a:xfrm>
              <a:off x="8318500" y="6032500"/>
              <a:ext cx="635000" cy="635000"/>
            </a:xfrm>
            <a:prstGeom prst="rect">
              <a:avLst/>
            </a:prstGeom>
            <a:noFill/>
          </p:spPr>
          <p:txBody>
            <a:bodyPr vert="horz" rtlCol="0" anchor="ctr" anchorCtr="1">
              <a:noAutofit/>
            </a:bodyPr>
            <a:lstStyle/>
            <a:p>
              <a:pPr algn="r"/>
              <a:r>
                <a:rPr lang="fr-FR" sz="2400" b="1">
                  <a:latin typeface="Tahoma" charset="0"/>
                </a:rPr>
                <a:t>0</a:t>
              </a:r>
            </a:p>
          </p:txBody>
        </p:sp>
      </p:grpSp>
      <p:sp>
        <p:nvSpPr>
          <p:cNvPr id="11" name="Explosion 2 11">
            <a:extLst>
              <a:ext uri="{FF2B5EF4-FFF2-40B4-BE49-F238E27FC236}">
                <a16:creationId xmlns:a16="http://schemas.microsoft.com/office/drawing/2014/main" id="{B8F27CB9-17A2-4147-A94F-4C03CB640771}"/>
              </a:ext>
            </a:extLst>
          </p:cNvPr>
          <p:cNvSpPr/>
          <p:nvPr/>
        </p:nvSpPr>
        <p:spPr>
          <a:xfrm>
            <a:off x="4170680" y="3540727"/>
            <a:ext cx="4846320" cy="2010812"/>
          </a:xfrm>
          <a:prstGeom prst="irregularSeal2">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fr-FR" sz="2000" b="1" dirty="0">
                <a:solidFill>
                  <a:schemeClr val="tx1"/>
                </a:solidFill>
              </a:rPr>
              <a:t>Heuristique de la disponibilité</a:t>
            </a:r>
          </a:p>
        </p:txBody>
      </p:sp>
    </p:spTree>
    <p:custDataLst>
      <p:tags r:id="rId1"/>
    </p:custDataLst>
    <p:extLst>
      <p:ext uri="{BB962C8B-B14F-4D97-AF65-F5344CB8AC3E}">
        <p14:creationId xmlns:p14="http://schemas.microsoft.com/office/powerpoint/2010/main" val="14566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rcRect l="20000" t="9091"/>
          <a:stretch>
            <a:fillRect/>
          </a:stretch>
        </p:blipFill>
        <p:spPr>
          <a:xfrm>
            <a:off x="20" y="10"/>
            <a:ext cx="9143980" cy="6857990"/>
          </a:xfrm>
          <a:prstGeom prst="rect">
            <a:avLst/>
          </a:prstGeom>
        </p:spPr>
      </p:pic>
      <p:sp>
        <p:nvSpPr>
          <p:cNvPr id="22" name="Rectangle 21">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RÉFLEXION</a:t>
            </a:r>
          </a:p>
        </p:txBody>
      </p:sp>
      <p:sp>
        <p:nvSpPr>
          <p:cNvPr id="6" name="ZoneTexte 5"/>
          <p:cNvSpPr txBox="1"/>
          <p:nvPr/>
        </p:nvSpPr>
        <p:spPr>
          <a:xfrm>
            <a:off x="6457950" y="4960137"/>
            <a:ext cx="2400300" cy="1463040"/>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dirty="0">
                <a:solidFill>
                  <a:srgbClr val="FFFFFF"/>
                </a:solidFill>
                <a:hlinkClick r:id="rId4">
                  <a:extLst>
                    <a:ext uri="{A12FA001-AC4F-418D-AE19-62706E023703}">
                      <ahyp:hlinkClr xmlns:ahyp="http://schemas.microsoft.com/office/drawing/2018/hyperlinkcolor" val="tx"/>
                    </a:ext>
                  </a:extLst>
                </a:hlinkClick>
              </a:rPr>
              <a:t>Le facteur Latte</a:t>
            </a:r>
            <a:endParaRPr lang="en-US">
              <a:solidFill>
                <a:srgbClr val="FFFFFF"/>
              </a:solidFill>
            </a:endParaRPr>
          </a:p>
        </p:txBody>
      </p:sp>
      <p:cxnSp>
        <p:nvCxnSpPr>
          <p:cNvPr id="24" name="Straight Connector 23">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712E22A0-2D87-479C-8169-BB4647ED57A1}" type="slidenum">
              <a:rPr lang="en-US" sz="900">
                <a:solidFill>
                  <a:srgbClr val="FFFFFF">
                    <a:alpha val="80000"/>
                  </a:srgbClr>
                </a:solidFill>
              </a:rPr>
              <a:pPr defTabSz="914400">
                <a:spcAft>
                  <a:spcPts val="600"/>
                </a:spcAft>
              </a:pPr>
              <a:t>20</a:t>
            </a:fld>
            <a:endParaRPr lang="en-US" sz="900">
              <a:solidFill>
                <a:srgbClr val="FFFFFF">
                  <a:alpha val="80000"/>
                </a:srgbClr>
              </a:solidFill>
            </a:endParaRPr>
          </a:p>
        </p:txBody>
      </p:sp>
    </p:spTree>
    <p:extLst>
      <p:ext uri="{BB962C8B-B14F-4D97-AF65-F5344CB8AC3E}">
        <p14:creationId xmlns:p14="http://schemas.microsoft.com/office/powerpoint/2010/main" val="6434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Les normes sociales</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endParaRPr lang="fr-FR" sz="1700">
              <a:solidFill>
                <a:srgbClr val="FFFFFF"/>
              </a:solidFill>
            </a:endParaRPr>
          </a:p>
          <a:p>
            <a:pPr lvl="1"/>
            <a:r>
              <a:rPr lang="fr-FR" sz="1700">
                <a:solidFill>
                  <a:srgbClr val="FFFFFF"/>
                </a:solidFill>
              </a:rPr>
              <a:t>La maison, l’auto, les voyages, le vélo, le chalet, le bateau</a:t>
            </a:r>
          </a:p>
          <a:p>
            <a:pPr lvl="1"/>
            <a:endParaRPr lang="fr-FR" sz="1700">
              <a:solidFill>
                <a:srgbClr val="FFFFFF"/>
              </a:solidFill>
            </a:endParaRPr>
          </a:p>
          <a:p>
            <a:pPr lvl="1"/>
            <a:r>
              <a:rPr lang="fr-FR" sz="1700">
                <a:solidFill>
                  <a:srgbClr val="FFFFFF"/>
                </a:solidFill>
              </a:rPr>
              <a:t>Influence de l’environnement</a:t>
            </a:r>
          </a:p>
        </p:txBody>
      </p:sp>
      <p:cxnSp>
        <p:nvCxnSpPr>
          <p:cNvPr id="17"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solidFill>
                  <a:srgbClr val="404040"/>
                </a:solidFill>
              </a:rPr>
              <a:pPr>
                <a:spcAft>
                  <a:spcPts val="600"/>
                </a:spcAft>
              </a:pPr>
              <a:t>21</a:t>
            </a:fld>
            <a:endParaRPr lang="fr-CA">
              <a:solidFill>
                <a:srgbClr val="404040"/>
              </a:solidFill>
            </a:endParaRPr>
          </a:p>
        </p:txBody>
      </p:sp>
    </p:spTree>
    <p:extLst>
      <p:ext uri="{BB962C8B-B14F-4D97-AF65-F5344CB8AC3E}">
        <p14:creationId xmlns:p14="http://schemas.microsoft.com/office/powerpoint/2010/main" val="19940744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Explosion 2 7">
            <a:extLst>
              <a:ext uri="{FF2B5EF4-FFF2-40B4-BE49-F238E27FC236}">
                <a16:creationId xmlns:a16="http://schemas.microsoft.com/office/drawing/2014/main" id="{62F84B29-5DA8-954E-985C-035E5C419489}"/>
              </a:ext>
            </a:extLst>
          </p:cNvPr>
          <p:cNvSpPr/>
          <p:nvPr/>
        </p:nvSpPr>
        <p:spPr>
          <a:xfrm>
            <a:off x="4975860" y="858341"/>
            <a:ext cx="4168140" cy="2570659"/>
          </a:xfrm>
          <a:prstGeom prst="irregularSeal2">
            <a:avLst/>
          </a:prstGeom>
          <a:solidFill>
            <a:srgbClr val="00206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fr-FR" dirty="0"/>
              <a:t>Heuristique de la représentativité</a:t>
            </a:r>
          </a:p>
        </p:txBody>
      </p:sp>
      <p:sp>
        <p:nvSpPr>
          <p:cNvPr id="2" name="Titre 1"/>
          <p:cNvSpPr>
            <a:spLocks noGrp="1"/>
          </p:cNvSpPr>
          <p:nvPr>
            <p:ph type="title"/>
          </p:nvPr>
        </p:nvSpPr>
        <p:spPr>
          <a:xfrm>
            <a:off x="133350" y="329132"/>
            <a:ext cx="8724900" cy="1188720"/>
          </a:xfrm>
        </p:spPr>
        <p:txBody>
          <a:bodyPr>
            <a:normAutofit fontScale="90000"/>
          </a:bodyPr>
          <a:lstStyle/>
          <a:p>
            <a:r>
              <a:rPr lang="fr-FR" sz="3600" dirty="0"/>
              <a:t>Vous rencontrez, au hasard, une «Julie» dans le métro, il est plus probable qu’elle soit une CPA ou une doctorante en anthropologie ? </a:t>
            </a:r>
            <a:br>
              <a:rPr lang="fr-FR" dirty="0"/>
            </a:br>
            <a:endParaRPr lang="fr-CA" cap="none" dirty="0"/>
          </a:p>
        </p:txBody>
      </p:sp>
      <p:sp>
        <p:nvSpPr>
          <p:cNvPr id="3" name="Espace réservé du contenu 2"/>
          <p:cNvSpPr>
            <a:spLocks noGrp="1"/>
          </p:cNvSpPr>
          <p:nvPr>
            <p:ph idx="1"/>
          </p:nvPr>
        </p:nvSpPr>
        <p:spPr>
          <a:xfrm>
            <a:off x="802386" y="1606837"/>
            <a:ext cx="5987034" cy="4565363"/>
          </a:xfrm>
        </p:spPr>
        <p:txBody>
          <a:bodyPr>
            <a:normAutofit fontScale="85000" lnSpcReduction="20000"/>
          </a:bodyPr>
          <a:lstStyle/>
          <a:p>
            <a:r>
              <a:rPr lang="fr-FR" sz="2800" dirty="0"/>
              <a:t>Description de JULIE</a:t>
            </a:r>
          </a:p>
          <a:p>
            <a:endParaRPr lang="fr-FR" sz="1400" dirty="0"/>
          </a:p>
          <a:p>
            <a:pPr marL="342900" indent="-342900">
              <a:buFont typeface="Arial" panose="020B0604020202020204" pitchFamily="34" charset="0"/>
              <a:buChar char="•"/>
            </a:pPr>
            <a:r>
              <a:rPr lang="fr-FR" sz="3600" dirty="0"/>
              <a:t>Lectrice du DEVOIR</a:t>
            </a:r>
          </a:p>
          <a:p>
            <a:pPr marL="342900" indent="-342900">
              <a:buFont typeface="Arial" panose="020B0604020202020204" pitchFamily="34" charset="0"/>
              <a:buChar char="•"/>
            </a:pPr>
            <a:endParaRPr lang="fr-FR" sz="3600" dirty="0"/>
          </a:p>
          <a:p>
            <a:pPr marL="342900" indent="-342900">
              <a:buFont typeface="Arial" panose="020B0604020202020204" pitchFamily="34" charset="0"/>
              <a:buChar char="•"/>
            </a:pPr>
            <a:r>
              <a:rPr lang="fr-FR" sz="3600" dirty="0"/>
              <a:t>Auteur préféré – Albert Camus</a:t>
            </a:r>
          </a:p>
          <a:p>
            <a:pPr marL="342900" indent="-342900">
              <a:buFont typeface="Arial" panose="020B0604020202020204" pitchFamily="34" charset="0"/>
              <a:buChar char="•"/>
            </a:pPr>
            <a:endParaRPr lang="fr-FR" sz="3600" dirty="0"/>
          </a:p>
          <a:p>
            <a:pPr marL="342900" indent="-342900">
              <a:buFont typeface="Arial" panose="020B0604020202020204" pitchFamily="34" charset="0"/>
              <a:buChar char="•"/>
            </a:pPr>
            <a:r>
              <a:rPr lang="fr-FR" sz="3600" dirty="0"/>
              <a:t>Membre de Québec solidaire</a:t>
            </a:r>
          </a:p>
          <a:p>
            <a:pPr marL="342900" indent="-342900">
              <a:buFont typeface="Arial" panose="020B0604020202020204" pitchFamily="34" charset="0"/>
              <a:buChar char="•"/>
            </a:pPr>
            <a:endParaRPr lang="fr-FR" sz="3600" dirty="0"/>
          </a:p>
          <a:p>
            <a:pPr marL="342900" indent="-342900">
              <a:buFont typeface="Arial" panose="020B0604020202020204" pitchFamily="34" charset="0"/>
              <a:buChar char="•"/>
            </a:pPr>
            <a:r>
              <a:rPr lang="fr-FR" sz="3600" dirty="0"/>
              <a:t>Activiste pour Greenpeace</a:t>
            </a:r>
          </a:p>
          <a:p>
            <a:pPr marL="0" indent="0">
              <a:buNone/>
            </a:pPr>
            <a:endParaRPr lang="fr-CA" dirty="0"/>
          </a:p>
        </p:txBody>
      </p:sp>
      <p:sp>
        <p:nvSpPr>
          <p:cNvPr id="6" name="Espace réservé du numéro de diapositive 12"/>
          <p:cNvSpPr>
            <a:spLocks noGrp="1"/>
          </p:cNvSpPr>
          <p:nvPr>
            <p:ph type="sldNum" sz="quarter" idx="12"/>
          </p:nvPr>
        </p:nvSpPr>
        <p:spPr/>
        <p:txBody>
          <a:bodyPr/>
          <a:lstStyle/>
          <a:p>
            <a:fld id="{712E22A0-2D87-479C-8169-BB4647ED57A1}" type="slidenum">
              <a:rPr lang="fr-CA" smtClean="0"/>
              <a:pPr/>
              <a:t>3</a:t>
            </a:fld>
            <a:endParaRPr lang="fr-CA"/>
          </a:p>
        </p:txBody>
      </p:sp>
      <p:sp>
        <p:nvSpPr>
          <p:cNvPr id="4" name="ZoneTexte 3"/>
          <p:cNvSpPr txBox="1"/>
          <p:nvPr/>
        </p:nvSpPr>
        <p:spPr>
          <a:xfrm>
            <a:off x="1707729" y="6018478"/>
            <a:ext cx="3468927" cy="584775"/>
          </a:xfrm>
          <a:prstGeom prst="rect">
            <a:avLst/>
          </a:prstGeom>
          <a:noFill/>
        </p:spPr>
        <p:txBody>
          <a:bodyPr wrap="square" rtlCol="0">
            <a:spAutoFit/>
          </a:bodyPr>
          <a:lstStyle/>
          <a:p>
            <a:r>
              <a:rPr lang="fr-CA" sz="3200" dirty="0"/>
              <a:t>Réponse = ?</a:t>
            </a:r>
          </a:p>
        </p:txBody>
      </p:sp>
    </p:spTree>
    <p:extLst>
      <p:ext uri="{BB962C8B-B14F-4D97-AF65-F5344CB8AC3E}">
        <p14:creationId xmlns:p14="http://schemas.microsoft.com/office/powerpoint/2010/main" val="25470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Explosion 2 7">
            <a:extLst>
              <a:ext uri="{FF2B5EF4-FFF2-40B4-BE49-F238E27FC236}">
                <a16:creationId xmlns:a16="http://schemas.microsoft.com/office/drawing/2014/main" id="{62F84B29-5DA8-954E-985C-035E5C419489}"/>
              </a:ext>
            </a:extLst>
          </p:cNvPr>
          <p:cNvSpPr/>
          <p:nvPr/>
        </p:nvSpPr>
        <p:spPr>
          <a:xfrm>
            <a:off x="5461348" y="3081402"/>
            <a:ext cx="3925709" cy="2066795"/>
          </a:xfrm>
          <a:prstGeom prst="irregularSeal2">
            <a:avLst/>
          </a:prstGeom>
          <a:solidFill>
            <a:srgbClr val="00206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fr-FR" dirty="0"/>
              <a:t>Heuristique de la représentativité</a:t>
            </a:r>
          </a:p>
          <a:p>
            <a:pPr algn="ctr">
              <a:defRPr/>
            </a:pPr>
            <a:r>
              <a:rPr lang="fr-FR" dirty="0"/>
              <a:t>PRISE #2</a:t>
            </a:r>
          </a:p>
        </p:txBody>
      </p:sp>
      <p:sp>
        <p:nvSpPr>
          <p:cNvPr id="2" name="Titre 1"/>
          <p:cNvSpPr>
            <a:spLocks noGrp="1"/>
          </p:cNvSpPr>
          <p:nvPr>
            <p:ph type="title"/>
          </p:nvPr>
        </p:nvSpPr>
        <p:spPr>
          <a:xfrm>
            <a:off x="133350" y="329132"/>
            <a:ext cx="8724900" cy="1188720"/>
          </a:xfrm>
        </p:spPr>
        <p:txBody>
          <a:bodyPr>
            <a:normAutofit/>
          </a:bodyPr>
          <a:lstStyle/>
          <a:p>
            <a:r>
              <a:rPr lang="fr-CA" cap="none" dirty="0"/>
              <a:t>Les stéréotypes jusqu’à l’irrationalité – SOURCE DE </a:t>
            </a:r>
            <a:r>
              <a:rPr lang="fr-CA" dirty="0" err="1"/>
              <a:t>Kahneman</a:t>
            </a:r>
            <a:r>
              <a:rPr lang="fr-CA" dirty="0"/>
              <a:t> et </a:t>
            </a:r>
            <a:r>
              <a:rPr lang="fr-CA" dirty="0" err="1"/>
              <a:t>Tversky</a:t>
            </a:r>
            <a:endParaRPr lang="fr-CA" cap="none" dirty="0"/>
          </a:p>
        </p:txBody>
      </p:sp>
      <p:sp>
        <p:nvSpPr>
          <p:cNvPr id="3" name="Espace réservé du contenu 2"/>
          <p:cNvSpPr>
            <a:spLocks noGrp="1"/>
          </p:cNvSpPr>
          <p:nvPr>
            <p:ph idx="1"/>
          </p:nvPr>
        </p:nvSpPr>
        <p:spPr>
          <a:xfrm>
            <a:off x="133351" y="1606837"/>
            <a:ext cx="8559712" cy="4565363"/>
          </a:xfrm>
        </p:spPr>
        <p:txBody>
          <a:bodyPr>
            <a:normAutofit/>
          </a:bodyPr>
          <a:lstStyle/>
          <a:p>
            <a:r>
              <a:rPr lang="fr-CA" sz="2800" dirty="0"/>
              <a:t>Le cas de Linda :</a:t>
            </a:r>
          </a:p>
          <a:p>
            <a:r>
              <a:rPr lang="fr-CA" sz="2800" i="1" dirty="0"/>
              <a:t>Linda a 31 ans, est célibataire, extravertie et très brillante. Elle est diplômée en philosophie. Quand elle était étudiante, elle se sentait très concernée par les questions de discrimination et d’égalité.</a:t>
            </a:r>
            <a:endParaRPr lang="fr-CA" sz="2800" dirty="0"/>
          </a:p>
          <a:p>
            <a:r>
              <a:rPr lang="fr-CA" sz="2800" i="1" dirty="0"/>
              <a:t>Qu’est ce qui est le plus probable ?</a:t>
            </a:r>
            <a:endParaRPr lang="fr-CA" sz="2800" dirty="0"/>
          </a:p>
          <a:p>
            <a:r>
              <a:rPr lang="fr-CA" sz="2800" b="1" i="1" dirty="0"/>
              <a:t>A) Linda travaille dans une banque</a:t>
            </a:r>
            <a:endParaRPr lang="fr-CA" sz="2800" b="1" dirty="0"/>
          </a:p>
          <a:p>
            <a:r>
              <a:rPr lang="fr-CA" sz="2800" b="1" i="1" dirty="0"/>
              <a:t>B) Linda travaille dans une banque et est active dans un mouvement féministe</a:t>
            </a:r>
            <a:endParaRPr lang="fr-CA" sz="2800" b="1" dirty="0"/>
          </a:p>
          <a:p>
            <a:pPr marL="0" indent="0">
              <a:buNone/>
            </a:pPr>
            <a:endParaRPr lang="fr-CA" dirty="0"/>
          </a:p>
        </p:txBody>
      </p:sp>
      <p:sp>
        <p:nvSpPr>
          <p:cNvPr id="6" name="Espace réservé du numéro de diapositive 12"/>
          <p:cNvSpPr>
            <a:spLocks noGrp="1"/>
          </p:cNvSpPr>
          <p:nvPr>
            <p:ph type="sldNum" sz="quarter" idx="12"/>
          </p:nvPr>
        </p:nvSpPr>
        <p:spPr/>
        <p:txBody>
          <a:bodyPr/>
          <a:lstStyle/>
          <a:p>
            <a:fld id="{712E22A0-2D87-479C-8169-BB4647ED57A1}" type="slidenum">
              <a:rPr lang="fr-CA" smtClean="0"/>
              <a:pPr/>
              <a:t>4</a:t>
            </a:fld>
            <a:endParaRPr lang="fr-CA"/>
          </a:p>
        </p:txBody>
      </p:sp>
      <p:sp>
        <p:nvSpPr>
          <p:cNvPr id="4" name="ZoneTexte 3"/>
          <p:cNvSpPr txBox="1"/>
          <p:nvPr/>
        </p:nvSpPr>
        <p:spPr>
          <a:xfrm>
            <a:off x="1707729" y="6018478"/>
            <a:ext cx="3468927" cy="584775"/>
          </a:xfrm>
          <a:prstGeom prst="rect">
            <a:avLst/>
          </a:prstGeom>
          <a:noFill/>
        </p:spPr>
        <p:txBody>
          <a:bodyPr wrap="square" rtlCol="0">
            <a:spAutoFit/>
          </a:bodyPr>
          <a:lstStyle/>
          <a:p>
            <a:r>
              <a:rPr lang="fr-CA" sz="3200" dirty="0"/>
              <a:t>Réponse = ?</a:t>
            </a:r>
          </a:p>
        </p:txBody>
      </p:sp>
    </p:spTree>
    <p:extLst>
      <p:ext uri="{BB962C8B-B14F-4D97-AF65-F5344CB8AC3E}">
        <p14:creationId xmlns:p14="http://schemas.microsoft.com/office/powerpoint/2010/main" val="772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3" name="Rectangle 22">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5707" y="640080"/>
            <a:ext cx="3156492" cy="3034857"/>
          </a:xfrm>
        </p:spPr>
        <p:txBody>
          <a:bodyPr vert="horz" lIns="91440" tIns="45720" rIns="91440" bIns="45720" rtlCol="0" anchor="b">
            <a:normAutofit/>
          </a:bodyPr>
          <a:lstStyle/>
          <a:p>
            <a:pPr algn="r"/>
            <a:r>
              <a:rPr lang="en-US" sz="3800" spc="200">
                <a:solidFill>
                  <a:srgbClr val="FFFFFF"/>
                </a:solidFill>
              </a:rPr>
              <a:t>Votre choix ?</a:t>
            </a:r>
          </a:p>
        </p:txBody>
      </p:sp>
      <p:cxnSp>
        <p:nvCxnSpPr>
          <p:cNvPr id="27" name="Straight Connector 26">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Capture d’écran 2017-01-10 à 16.0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7475"/>
            <a:ext cx="4094602" cy="3204025"/>
          </a:xfrm>
          <a:prstGeom prst="rect">
            <a:avLst/>
          </a:prstGeom>
        </p:spPr>
      </p:pic>
      <p:sp>
        <p:nvSpPr>
          <p:cNvPr id="4" name="Espace réservé du numéro de diapositive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712E22A0-2D87-479C-8169-BB4647ED57A1}" type="slidenum">
              <a:rPr lang="en-US" smtClean="0"/>
              <a:pPr defTabSz="914400">
                <a:spcAft>
                  <a:spcPts val="600"/>
                </a:spcAft>
              </a:pPr>
              <a:t>5</a:t>
            </a:fld>
            <a:endParaRPr lang="en-US"/>
          </a:p>
        </p:txBody>
      </p:sp>
    </p:spTree>
    <p:extLst>
      <p:ext uri="{BB962C8B-B14F-4D97-AF65-F5344CB8AC3E}">
        <p14:creationId xmlns:p14="http://schemas.microsoft.com/office/powerpoint/2010/main" val="52578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8700" y="327240"/>
            <a:ext cx="7200900" cy="1074840"/>
          </a:xfrm>
        </p:spPr>
        <p:txBody>
          <a:bodyPr>
            <a:normAutofit/>
          </a:bodyPr>
          <a:lstStyle/>
          <a:p>
            <a:r>
              <a:rPr lang="fr-CA" sz="3200" dirty="0"/>
              <a:t>Votre choix</a:t>
            </a:r>
          </a:p>
        </p:txBody>
      </p:sp>
      <p:pic>
        <p:nvPicPr>
          <p:cNvPr id="5" name="Espace réservé du contenu 4" descr="Capture d’écran 2017-01-10 à 16.09.52.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619" y="1524838"/>
            <a:ext cx="6233161" cy="4860722"/>
          </a:xfrm>
        </p:spPr>
      </p:pic>
      <p:sp>
        <p:nvSpPr>
          <p:cNvPr id="4" name="Espace réservé du numéro de diapositive 3"/>
          <p:cNvSpPr>
            <a:spLocks noGrp="1"/>
          </p:cNvSpPr>
          <p:nvPr>
            <p:ph type="sldNum" sz="quarter" idx="12"/>
          </p:nvPr>
        </p:nvSpPr>
        <p:spPr/>
        <p:txBody>
          <a:bodyPr/>
          <a:lstStyle/>
          <a:p>
            <a:fld id="{712E22A0-2D87-479C-8169-BB4647ED57A1}" type="slidenum">
              <a:rPr lang="fr-CA" smtClean="0"/>
              <a:pPr/>
              <a:t>6</a:t>
            </a:fld>
            <a:endParaRPr lang="fr-CA"/>
          </a:p>
        </p:txBody>
      </p:sp>
      <p:sp>
        <p:nvSpPr>
          <p:cNvPr id="3" name="Ellipse 2">
            <a:extLst>
              <a:ext uri="{FF2B5EF4-FFF2-40B4-BE49-F238E27FC236}">
                <a16:creationId xmlns:a16="http://schemas.microsoft.com/office/drawing/2014/main" id="{65E01286-B5DA-1446-913E-18848FB4340B}"/>
              </a:ext>
            </a:extLst>
          </p:cNvPr>
          <p:cNvSpPr/>
          <p:nvPr/>
        </p:nvSpPr>
        <p:spPr>
          <a:xfrm>
            <a:off x="7104552" y="2952373"/>
            <a:ext cx="1104900" cy="1104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16 %</a:t>
            </a:r>
          </a:p>
        </p:txBody>
      </p:sp>
      <p:sp>
        <p:nvSpPr>
          <p:cNvPr id="7" name="Ellipse 6">
            <a:extLst>
              <a:ext uri="{FF2B5EF4-FFF2-40B4-BE49-F238E27FC236}">
                <a16:creationId xmlns:a16="http://schemas.microsoft.com/office/drawing/2014/main" id="{DE062350-C35B-6C46-8E61-18695A3DCEF3}"/>
              </a:ext>
            </a:extLst>
          </p:cNvPr>
          <p:cNvSpPr/>
          <p:nvPr/>
        </p:nvSpPr>
        <p:spPr>
          <a:xfrm>
            <a:off x="7124700" y="4967486"/>
            <a:ext cx="1104900" cy="1104900"/>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84 %</a:t>
            </a:r>
          </a:p>
        </p:txBody>
      </p:sp>
      <p:sp>
        <p:nvSpPr>
          <p:cNvPr id="8" name="Ellipse 7">
            <a:extLst>
              <a:ext uri="{FF2B5EF4-FFF2-40B4-BE49-F238E27FC236}">
                <a16:creationId xmlns:a16="http://schemas.microsoft.com/office/drawing/2014/main" id="{EC47EBD1-AED9-7048-B307-C5C81C61383B}"/>
              </a:ext>
            </a:extLst>
          </p:cNvPr>
          <p:cNvSpPr/>
          <p:nvPr/>
        </p:nvSpPr>
        <p:spPr>
          <a:xfrm>
            <a:off x="1473372" y="3955199"/>
            <a:ext cx="1104900" cy="11049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0 %</a:t>
            </a:r>
          </a:p>
        </p:txBody>
      </p:sp>
    </p:spTree>
    <p:extLst>
      <p:ext uri="{BB962C8B-B14F-4D97-AF65-F5344CB8AC3E}">
        <p14:creationId xmlns:p14="http://schemas.microsoft.com/office/powerpoint/2010/main" val="182639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8699" y="259080"/>
            <a:ext cx="7200900" cy="937260"/>
          </a:xfrm>
        </p:spPr>
        <p:txBody>
          <a:bodyPr>
            <a:normAutofit/>
          </a:bodyPr>
          <a:lstStyle/>
          <a:p>
            <a:r>
              <a:rPr lang="fr-CA" sz="3200" dirty="0"/>
              <a:t>Votre choix</a:t>
            </a:r>
          </a:p>
        </p:txBody>
      </p:sp>
      <p:pic>
        <p:nvPicPr>
          <p:cNvPr id="8" name="Espace réservé du contenu 7" descr="dan-ariely-world-innovation-forum-25-728.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249" y="1061705"/>
            <a:ext cx="6761481" cy="5219715"/>
          </a:xfrm>
        </p:spPr>
      </p:pic>
      <p:sp>
        <p:nvSpPr>
          <p:cNvPr id="4" name="Espace réservé du numéro de diapositive 3"/>
          <p:cNvSpPr>
            <a:spLocks noGrp="1"/>
          </p:cNvSpPr>
          <p:nvPr>
            <p:ph type="sldNum" sz="quarter" idx="12"/>
          </p:nvPr>
        </p:nvSpPr>
        <p:spPr/>
        <p:txBody>
          <a:bodyPr/>
          <a:lstStyle/>
          <a:p>
            <a:fld id="{712E22A0-2D87-479C-8169-BB4647ED57A1}" type="slidenum">
              <a:rPr lang="fr-CA" smtClean="0"/>
              <a:pPr/>
              <a:t>7</a:t>
            </a:fld>
            <a:endParaRPr lang="fr-CA"/>
          </a:p>
        </p:txBody>
      </p:sp>
      <p:sp>
        <p:nvSpPr>
          <p:cNvPr id="5" name="Explosion 2 4">
            <a:extLst>
              <a:ext uri="{FF2B5EF4-FFF2-40B4-BE49-F238E27FC236}">
                <a16:creationId xmlns:a16="http://schemas.microsoft.com/office/drawing/2014/main" id="{1C083462-FE0B-A14F-8E7F-715A8EFDDD68}"/>
              </a:ext>
            </a:extLst>
          </p:cNvPr>
          <p:cNvSpPr/>
          <p:nvPr/>
        </p:nvSpPr>
        <p:spPr>
          <a:xfrm>
            <a:off x="4297680" y="112976"/>
            <a:ext cx="4846320" cy="2010812"/>
          </a:xfrm>
          <a:prstGeom prst="irregularSeal2">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fr-FR" sz="2000" b="1" dirty="0">
                <a:solidFill>
                  <a:schemeClr val="tx1"/>
                </a:solidFill>
              </a:rPr>
              <a:t>Heuristique de l’ancrage</a:t>
            </a:r>
          </a:p>
        </p:txBody>
      </p:sp>
    </p:spTree>
    <p:extLst>
      <p:ext uri="{BB962C8B-B14F-4D97-AF65-F5344CB8AC3E}">
        <p14:creationId xmlns:p14="http://schemas.microsoft.com/office/powerpoint/2010/main" val="857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6013704" cy="1499616"/>
          </a:xfrm>
        </p:spPr>
        <p:txBody>
          <a:bodyPr>
            <a:normAutofit/>
          </a:bodyPr>
          <a:lstStyle/>
          <a:p>
            <a:r>
              <a:rPr lang="fr-FR" sz="4100"/>
              <a:t>Système 1, système 2: </a:t>
            </a:r>
            <a:br>
              <a:rPr lang="fr-FR" sz="4100"/>
            </a:br>
            <a:r>
              <a:rPr lang="fr-FR" sz="4100"/>
              <a:t>Les deux vitesses de la pensée</a:t>
            </a:r>
            <a:r>
              <a:rPr lang="fr-FR" sz="4100" baseline="30000"/>
              <a:t>1</a:t>
            </a:r>
          </a:p>
        </p:txBody>
      </p:sp>
      <p:cxnSp>
        <p:nvCxnSpPr>
          <p:cNvPr id="16" name="Straight Connector 15">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eaLnBrk="1" latinLnBrk="0" hangingPunct="1">
              <a:spcAft>
                <a:spcPts val="600"/>
              </a:spcAft>
            </a:pPr>
            <a:fld id="{F0C94032-CD4C-4C25-B0C2-CEC720522D92}" type="slidenum">
              <a:rPr kumimoji="0" lang="en-US" smtClean="0"/>
              <a:pPr eaLnBrk="1" latinLnBrk="0" hangingPunct="1">
                <a:spcAft>
                  <a:spcPts val="600"/>
                </a:spcAft>
              </a:pPr>
              <a:t>8</a:t>
            </a:fld>
            <a:endParaRPr kumimoji="0" lang="en-US"/>
          </a:p>
        </p:txBody>
      </p:sp>
      <p:pic>
        <p:nvPicPr>
          <p:cNvPr id="10" name="Espace réservé du contenu 18">
            <a:extLst>
              <a:ext uri="{FF2B5EF4-FFF2-40B4-BE49-F238E27FC236}">
                <a16:creationId xmlns:a16="http://schemas.microsoft.com/office/drawing/2014/main" id="{64076CA1-022C-D6F9-28AE-473D9F8620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334" y="2270881"/>
            <a:ext cx="6528322" cy="39255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253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7 OBSTACLES COMPORTEMENTAUX</a:t>
            </a:r>
            <a:r>
              <a:rPr lang="fr-FR" baseline="30000" dirty="0">
                <a:latin typeface="Avenir Book" charset="0"/>
                <a:ea typeface="Avenir Book" charset="0"/>
                <a:cs typeface="Avenir Book" charset="0"/>
              </a:rPr>
              <a:t>1</a:t>
            </a:r>
          </a:p>
        </p:txBody>
      </p:sp>
      <p:graphicFrame>
        <p:nvGraphicFramePr>
          <p:cNvPr id="10" name="Espace réservé du contenu 2">
            <a:extLst>
              <a:ext uri="{FF2B5EF4-FFF2-40B4-BE49-F238E27FC236}">
                <a16:creationId xmlns:a16="http://schemas.microsoft.com/office/drawing/2014/main" id="{1F5FF7F2-9C42-78C1-832E-4A58A7E50D4D}"/>
              </a:ext>
            </a:extLst>
          </p:cNvPr>
          <p:cNvGraphicFramePr>
            <a:graphicFrameLocks noGrp="1"/>
          </p:cNvGraphicFramePr>
          <p:nvPr>
            <p:ph idx="1"/>
          </p:nvPr>
        </p:nvGraphicFramePr>
        <p:xfrm>
          <a:off x="1606045" y="2248939"/>
          <a:ext cx="6634067" cy="361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2"/>
          </p:nvPr>
        </p:nvSpPr>
        <p:spPr>
          <a:xfrm>
            <a:off x="8422992" y="6217920"/>
            <a:ext cx="365760" cy="365760"/>
          </a:xfrm>
        </p:spPr>
        <p:txBody>
          <a:bodyPr/>
          <a:lstStyle/>
          <a:p>
            <a:fld id="{712E22A0-2D87-479C-8169-BB4647ED57A1}" type="slidenum">
              <a:rPr lang="fr-CA" smtClean="0"/>
              <a:pPr/>
              <a:t>9</a:t>
            </a:fld>
            <a:endParaRPr lang="fr-CA"/>
          </a:p>
        </p:txBody>
      </p:sp>
      <p:sp>
        <p:nvSpPr>
          <p:cNvPr id="4" name="ZoneTexte 3"/>
          <p:cNvSpPr txBox="1"/>
          <p:nvPr/>
        </p:nvSpPr>
        <p:spPr>
          <a:xfrm>
            <a:off x="1491575" y="5946843"/>
            <a:ext cx="6828817" cy="738664"/>
          </a:xfrm>
          <a:prstGeom prst="rect">
            <a:avLst/>
          </a:prstGeom>
          <a:noFill/>
        </p:spPr>
        <p:txBody>
          <a:bodyPr wrap="square" rtlCol="0">
            <a:spAutoFit/>
          </a:bodyPr>
          <a:lstStyle/>
          <a:p>
            <a:pPr algn="just"/>
            <a:r>
              <a:rPr lang="fr-FR" sz="1400" baseline="30000" dirty="0">
                <a:latin typeface="Avenir Book" charset="0"/>
                <a:ea typeface="Avenir Book" charset="0"/>
                <a:cs typeface="Avenir Book" charset="0"/>
              </a:rPr>
              <a:t>1</a:t>
            </a:r>
            <a:r>
              <a:rPr lang="fr-FR" sz="1400" dirty="0">
                <a:latin typeface="Avenir Book" charset="0"/>
                <a:ea typeface="Avenir Book" charset="0"/>
                <a:cs typeface="Avenir Book" charset="0"/>
              </a:rPr>
              <a:t> Sauf l’aversion à la perte (</a:t>
            </a:r>
            <a:r>
              <a:rPr lang="fr-FR" sz="1400" dirty="0" err="1">
                <a:latin typeface="Avenir Book" charset="0"/>
                <a:ea typeface="Avenir Book" charset="0"/>
                <a:cs typeface="Avenir Book" charset="0"/>
              </a:rPr>
              <a:t>Kahneman</a:t>
            </a:r>
            <a:r>
              <a:rPr lang="fr-FR" sz="1400" dirty="0">
                <a:latin typeface="Avenir Book" charset="0"/>
                <a:ea typeface="Avenir Book" charset="0"/>
                <a:cs typeface="Avenir Book" charset="0"/>
              </a:rPr>
              <a:t>) Inspiré de l’étude </a:t>
            </a:r>
            <a:r>
              <a:rPr lang="fr-FR" sz="1400" i="1" dirty="0" err="1">
                <a:latin typeface="Avenir Book" charset="0"/>
                <a:ea typeface="Avenir Book" charset="0"/>
                <a:cs typeface="Avenir Book" charset="0"/>
              </a:rPr>
              <a:t>Wired</a:t>
            </a:r>
            <a:r>
              <a:rPr lang="fr-FR" sz="1400" i="1" dirty="0">
                <a:latin typeface="Avenir Book" charset="0"/>
                <a:ea typeface="Avenir Book" charset="0"/>
                <a:cs typeface="Avenir Book" charset="0"/>
              </a:rPr>
              <a:t> for imprudence: </a:t>
            </a:r>
            <a:r>
              <a:rPr lang="fr-FR" sz="1400" i="1" dirty="0">
                <a:solidFill>
                  <a:srgbClr val="0070C0"/>
                </a:solidFill>
                <a:latin typeface="Avenir Book" charset="0"/>
                <a:ea typeface="Avenir Book" charset="0"/>
                <a:cs typeface="Avenir Book" charset="0"/>
                <a:hlinkClick r:id="rId7">
                  <a:extLst>
                    <a:ext uri="{A12FA001-AC4F-418D-AE19-62706E023703}">
                      <ahyp:hlinkClr xmlns:ahyp="http://schemas.microsoft.com/office/drawing/2018/hyperlinkcolor" val="tx"/>
                    </a:ext>
                  </a:extLst>
                </a:hlinkClick>
              </a:rPr>
              <a:t>Behavioural hurdles to financial capability and challenges for financial education</a:t>
            </a:r>
            <a:r>
              <a:rPr lang="fr-FR" sz="1400" dirty="0">
                <a:latin typeface="Avenir Book" charset="0"/>
                <a:ea typeface="Avenir Book" charset="0"/>
                <a:cs typeface="Avenir Book" charset="0"/>
              </a:rPr>
              <a:t>, de Nathalie Spencer et Jeroen </a:t>
            </a:r>
            <a:r>
              <a:rPr lang="fr-FR" sz="1400" dirty="0" err="1">
                <a:latin typeface="Avenir Book" charset="0"/>
                <a:ea typeface="Avenir Book" charset="0"/>
                <a:cs typeface="Avenir Book" charset="0"/>
              </a:rPr>
              <a:t>Nieboer</a:t>
            </a:r>
            <a:r>
              <a:rPr lang="fr-FR" sz="1400" dirty="0">
                <a:latin typeface="Avenir Book" charset="0"/>
                <a:ea typeface="Avenir Book" charset="0"/>
                <a:cs typeface="Avenir Book" charset="0"/>
              </a:rPr>
              <a:t>.</a:t>
            </a:r>
          </a:p>
        </p:txBody>
      </p:sp>
    </p:spTree>
    <p:extLst>
      <p:ext uri="{BB962C8B-B14F-4D97-AF65-F5344CB8AC3E}">
        <p14:creationId xmlns:p14="http://schemas.microsoft.com/office/powerpoint/2010/main" val="783373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4.1.2"/>
  <p:tag name="PPTVERSION" val="15"/>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Lst>
</file>

<file path=ppt/tags/tag11.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12.xml><?xml version="1.0" encoding="utf-8"?>
<p:tagLst xmlns:a="http://schemas.openxmlformats.org/drawingml/2006/main" xmlns:r="http://schemas.openxmlformats.org/officeDocument/2006/relationships" xmlns:p="http://schemas.openxmlformats.org/presentationml/2006/main">
  <p:tag name="AUTOOPENPOLL" val="False"/>
  <p:tag name="SLIDEGUID" val="E1E73B9AE7FF4659B65811826E7BAD39"/>
  <p:tag name="TYPE" val="MultiChoiceSlide"/>
  <p:tag name="TPSLIDEBULLETSTYLE" val="2"/>
  <p:tag name="HASRESULTS" val="False"/>
  <p:tag name="TPQUESTIONXML" val="&lt;?xml version=&quot;1.0&quot; encoding=&quot;UTF-8&quot; standalone=&quot;yes&quot;?&gt;&lt;questionlist&gt;&lt;properties&gt;&lt;guid&gt;D4F347652D2F4A798949499EEB163556&lt;/guid&gt;&lt;date&gt;9/6/2016 11:06:14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1E73B9AE7FF4659B65811826E7BAD39&lt;/guid&gt;&lt;repollguid&gt;731522833C7E44ACB7A87F4FA61FF59C&lt;/repollguid&gt;&lt;sourceid&gt;A13851F0035D44F3A97126379852CD07&lt;/sourceid&gt;&lt;questiontext&gt;Un b√¢ton et une balle co√ªte 1,10 $. Le b√¢ton co√ªte 1 $ de plus que la balle. Combien co√ªte la balle?&lt;/questiontext&gt;&lt;showresults&gt;True&lt;/showresults&gt;&lt;responsegrid&gt;0&lt;/responsegrid&gt;&lt;countdowntimer&gt;True&lt;/countdowntimer&gt;&lt;countdowntime&gt;30&lt;/countdowntime&gt;&lt;correctvalue&gt;1&lt;/correctvalue&gt;&lt;incorrectvalue&gt;0&lt;/incorrectvalue&gt;&lt;responselimit&gt;1&lt;/responselimit&gt;&lt;bulletstyle&gt;2&lt;/bulletstyle&gt;&lt;answers&gt;&lt;answer&gt;&lt;guid&gt;FE863C3EA1CD45909356155A087C92C9&lt;/guid&gt;&lt;answertext&gt;Aucune de ces r√©ponses&lt;/answertext&gt;&lt;valuetype&gt;1&lt;/valuetype&gt;&lt;/answer&gt;&lt;answer&gt;&lt;guid&gt;E5D9D58B153041A180599BCE82D5245B&lt;/guid&gt;&lt;answertext&gt;,10 $&lt;/answertext&gt;&lt;valuetype&gt;-1&lt;/valuetype&gt;&lt;/answer&gt;&lt;answer&gt;&lt;guid&gt;114FDF8A63464D0486E69F22E60DEA0C&lt;/guid&gt;&lt;answertext&gt;,15 $&lt;/answertext&gt;&lt;valuetype&gt;-1&lt;/valuetype&gt;&lt;/answer&gt;&lt;answer&gt;&lt;guid&gt;11FEAB7ABEAF45339EE06315944EB11D&lt;/guid&gt;&lt;answertext&gt;,90 $&lt;/answertext&gt;&lt;valuetype&gt;-1&lt;/valuetype&gt;&lt;/answer&gt;&lt;answer&gt;&lt;guid&gt;378EA5C7294B4C8F86708FC5AEB5B6F9&lt;/guid&gt;&lt;answertext&gt;1 $&lt;/answertext&gt;&lt;valuetype&gt;-1&lt;/valuetype&gt;&lt;/answer&gt;&lt;/answers&gt;&lt;/multichoice&gt;&lt;/questions&gt;&lt;/questionlist&gt;"/>
  <p:tag name="LIVECHARTING" val="False"/>
  <p:tag name="CHARTTYPE" val="0"/>
  <p:tag name="CHARTDEFINEDCOLORS" val="3,6,10,45,32,50,13,4,9,55,1"/>
</p:tagLst>
</file>

<file path=ppt/tags/tag13.xml><?xml version="1.0" encoding="utf-8"?>
<p:tagLst xmlns:a="http://schemas.openxmlformats.org/drawingml/2006/main" xmlns:r="http://schemas.openxmlformats.org/officeDocument/2006/relationships" xmlns:p="http://schemas.openxmlformats.org/presentationml/2006/main">
  <p:tag name="TYPE" val="0"/>
</p:tagLst>
</file>

<file path=ppt/tags/tag14.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2.xml><?xml version="1.0" encoding="utf-8"?>
<p:tagLst xmlns:a="http://schemas.openxmlformats.org/drawingml/2006/main" xmlns:r="http://schemas.openxmlformats.org/officeDocument/2006/relationships" xmlns:p="http://schemas.openxmlformats.org/presentationml/2006/main">
  <p:tag name="AUTOOPENPOLL" val="False"/>
  <p:tag name="SLIDEGUID" val="E1E73B9AE7FF4659B65811826E7BAD39"/>
  <p:tag name="TYPE" val="MultiChoiceSlide"/>
  <p:tag name="TPSLIDEBULLETSTYLE" val="2"/>
  <p:tag name="HASRESULTS" val="False"/>
  <p:tag name="TPQUESTIONXML" val="&lt;?xml version=&quot;1.0&quot; encoding=&quot;UTF-8&quot; standalone=&quot;yes&quot;?&gt;&lt;questionlist&gt;&lt;properties&gt;&lt;guid&gt;D4F347652D2F4A798949499EEB163556&lt;/guid&gt;&lt;date&gt;9/6/2016 11:06:14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1E73B9AE7FF4659B65811826E7BAD39&lt;/guid&gt;&lt;repollguid&gt;731522833C7E44ACB7A87F4FA61FF59C&lt;/repollguid&gt;&lt;sourceid&gt;A13851F0035D44F3A97126379852CD07&lt;/sourceid&gt;&lt;questiontext&gt;Un b√¢ton et une balle co√ªte 1,10 $. Le b√¢ton co√ªte 1 $ de plus que la balle. Combien co√ªte la balle?&lt;/questiontext&gt;&lt;showresults&gt;True&lt;/showresults&gt;&lt;responsegrid&gt;0&lt;/responsegrid&gt;&lt;countdowntimer&gt;True&lt;/countdowntimer&gt;&lt;countdowntime&gt;30&lt;/countdowntime&gt;&lt;correctvalue&gt;1&lt;/correctvalue&gt;&lt;incorrectvalue&gt;0&lt;/incorrectvalue&gt;&lt;responselimit&gt;1&lt;/responselimit&gt;&lt;bulletstyle&gt;2&lt;/bulletstyle&gt;&lt;answers&gt;&lt;answer&gt;&lt;guid&gt;FE863C3EA1CD45909356155A087C92C9&lt;/guid&gt;&lt;answertext&gt;Aucune de ces r√©ponses&lt;/answertext&gt;&lt;valuetype&gt;1&lt;/valuetype&gt;&lt;/answer&gt;&lt;answer&gt;&lt;guid&gt;E5D9D58B153041A180599BCE82D5245B&lt;/guid&gt;&lt;answertext&gt;,10 $&lt;/answertext&gt;&lt;valuetype&gt;-1&lt;/valuetype&gt;&lt;/answer&gt;&lt;answer&gt;&lt;guid&gt;114FDF8A63464D0486E69F22E60DEA0C&lt;/guid&gt;&lt;answertext&gt;,15 $&lt;/answertext&gt;&lt;valuetype&gt;-1&lt;/valuetype&gt;&lt;/answer&gt;&lt;answer&gt;&lt;guid&gt;11FEAB7ABEAF45339EE06315944EB11D&lt;/guid&gt;&lt;answertext&gt;,90 $&lt;/answertext&gt;&lt;valuetype&gt;-1&lt;/valuetype&gt;&lt;/answer&gt;&lt;answer&gt;&lt;guid&gt;378EA5C7294B4C8F86708FC5AEB5B6F9&lt;/guid&gt;&lt;answertext&gt;1 $&lt;/answertext&gt;&lt;valuetype&gt;-1&lt;/valuetype&gt;&lt;/answer&gt;&lt;/answers&gt;&lt;/multichoice&gt;&lt;/questions&gt;&lt;/questionlist&gt;"/>
  <p:tag name="LIVECHARTING" val="False"/>
  <p:tag name="CHARTTYPE" val="0"/>
  <p:tag name="CHARTDEFINEDCOLORS" val="3,6,10,45,32,50,13,4,9,55,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Lst>
</file>

<file path=ppt/tags/tag5.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6.xml><?xml version="1.0" encoding="utf-8"?>
<p:tagLst xmlns:a="http://schemas.openxmlformats.org/drawingml/2006/main" xmlns:r="http://schemas.openxmlformats.org/officeDocument/2006/relationships" xmlns:p="http://schemas.openxmlformats.org/presentationml/2006/main">
  <p:tag name="AUTOOPENPOLL" val="False"/>
  <p:tag name="SLIDEGUID" val="E1E73B9AE7FF4659B65811826E7BAD39"/>
  <p:tag name="TYPE" val="MultiChoiceSlide"/>
  <p:tag name="TPSLIDEBULLETSTYLE" val="2"/>
  <p:tag name="HASRESULTS" val="False"/>
  <p:tag name="TPQUESTIONXML" val="&lt;?xml version=&quot;1.0&quot; encoding=&quot;UTF-8&quot; standalone=&quot;yes&quot;?&gt;&lt;questionlist&gt;&lt;properties&gt;&lt;guid&gt;D4F347652D2F4A798949499EEB163556&lt;/guid&gt;&lt;date&gt;9/6/2016 11:06:14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1E73B9AE7FF4659B65811826E7BAD39&lt;/guid&gt;&lt;repollguid&gt;731522833C7E44ACB7A87F4FA61FF59C&lt;/repollguid&gt;&lt;sourceid&gt;A13851F0035D44F3A97126379852CD07&lt;/sourceid&gt;&lt;questiontext&gt;Un b√¢ton et une balle co√ªte 1,10 $. Le b√¢ton co√ªte 1 $ de plus que la balle. Combien co√ªte la balle?&lt;/questiontext&gt;&lt;showresults&gt;True&lt;/showresults&gt;&lt;responsegrid&gt;0&lt;/responsegrid&gt;&lt;countdowntimer&gt;True&lt;/countdowntimer&gt;&lt;countdowntime&gt;30&lt;/countdowntime&gt;&lt;correctvalue&gt;1&lt;/correctvalue&gt;&lt;incorrectvalue&gt;0&lt;/incorrectvalue&gt;&lt;responselimit&gt;1&lt;/responselimit&gt;&lt;bulletstyle&gt;2&lt;/bulletstyle&gt;&lt;answers&gt;&lt;answer&gt;&lt;guid&gt;FE863C3EA1CD45909356155A087C92C9&lt;/guid&gt;&lt;answertext&gt;Aucune de ces r√©ponses&lt;/answertext&gt;&lt;valuetype&gt;1&lt;/valuetype&gt;&lt;/answer&gt;&lt;answer&gt;&lt;guid&gt;E5D9D58B153041A180599BCE82D5245B&lt;/guid&gt;&lt;answertext&gt;,10 $&lt;/answertext&gt;&lt;valuetype&gt;-1&lt;/valuetype&gt;&lt;/answer&gt;&lt;answer&gt;&lt;guid&gt;114FDF8A63464D0486E69F22E60DEA0C&lt;/guid&gt;&lt;answertext&gt;,15 $&lt;/answertext&gt;&lt;valuetype&gt;-1&lt;/valuetype&gt;&lt;/answer&gt;&lt;answer&gt;&lt;guid&gt;11FEAB7ABEAF45339EE06315944EB11D&lt;/guid&gt;&lt;answertext&gt;,90 $&lt;/answertext&gt;&lt;valuetype&gt;-1&lt;/valuetype&gt;&lt;/answer&gt;&lt;answer&gt;&lt;guid&gt;378EA5C7294B4C8F86708FC5AEB5B6F9&lt;/guid&gt;&lt;answertext&gt;1 $&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TYPE" val="0"/>
</p:tagLst>
</file>

<file path=ppt/tags/tag8.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9.xml><?xml version="1.0" encoding="utf-8"?>
<p:tagLst xmlns:a="http://schemas.openxmlformats.org/drawingml/2006/main" xmlns:r="http://schemas.openxmlformats.org/officeDocument/2006/relationships" xmlns:p="http://schemas.openxmlformats.org/presentationml/2006/main">
  <p:tag name="AUTOOPENPOLL" val="False"/>
  <p:tag name="SLIDEGUID" val="E1E73B9AE7FF4659B65811826E7BAD39"/>
  <p:tag name="TYPE" val="MultiChoiceSlide"/>
  <p:tag name="TPSLIDEBULLETSTYLE" val="2"/>
  <p:tag name="HASRESULTS" val="False"/>
  <p:tag name="TPQUESTIONXML" val="&lt;?xml version=&quot;1.0&quot; encoding=&quot;UTF-8&quot; standalone=&quot;yes&quot;?&gt;&lt;questionlist&gt;&lt;properties&gt;&lt;guid&gt;D4F347652D2F4A798949499EEB163556&lt;/guid&gt;&lt;date&gt;9/6/2016 11:06:14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1E73B9AE7FF4659B65811826E7BAD39&lt;/guid&gt;&lt;repollguid&gt;731522833C7E44ACB7A87F4FA61FF59C&lt;/repollguid&gt;&lt;sourceid&gt;A13851F0035D44F3A97126379852CD07&lt;/sourceid&gt;&lt;questiontext&gt;Un b√¢ton et une balle co√ªte 1,10 $. Le b√¢ton co√ªte 1 $ de plus que la balle. Combien co√ªte la balle?&lt;/questiontext&gt;&lt;showresults&gt;True&lt;/showresults&gt;&lt;responsegrid&gt;0&lt;/responsegrid&gt;&lt;countdowntimer&gt;True&lt;/countdowntimer&gt;&lt;countdowntime&gt;30&lt;/countdowntime&gt;&lt;correctvalue&gt;1&lt;/correctvalue&gt;&lt;incorrectvalue&gt;0&lt;/incorrectvalue&gt;&lt;responselimit&gt;1&lt;/responselimit&gt;&lt;bulletstyle&gt;2&lt;/bulletstyle&gt;&lt;answers&gt;&lt;answer&gt;&lt;guid&gt;FE863C3EA1CD45909356155A087C92C9&lt;/guid&gt;&lt;answertext&gt;Aucune de ces r√©ponses&lt;/answertext&gt;&lt;valuetype&gt;1&lt;/valuetype&gt;&lt;/answer&gt;&lt;answer&gt;&lt;guid&gt;E5D9D58B153041A180599BCE82D5245B&lt;/guid&gt;&lt;answertext&gt;,10 $&lt;/answertext&gt;&lt;valuetype&gt;-1&lt;/valuetype&gt;&lt;/answer&gt;&lt;answer&gt;&lt;guid&gt;114FDF8A63464D0486E69F22E60DEA0C&lt;/guid&gt;&lt;answertext&gt;,15 $&lt;/answertext&gt;&lt;valuetype&gt;-1&lt;/valuetype&gt;&lt;/answer&gt;&lt;answer&gt;&lt;guid&gt;11FEAB7ABEAF45339EE06315944EB11D&lt;/guid&gt;&lt;answertext&gt;,90 $&lt;/answertext&gt;&lt;valuetype&gt;-1&lt;/valuetype&gt;&lt;/answer&gt;&lt;answer&gt;&lt;guid&gt;378EA5C7294B4C8F86708FC5AEB5B6F9&lt;/guid&gt;&lt;answertext&gt;1 $&lt;/answertext&gt;&lt;valuetype&gt;-1&lt;/valuetype&gt;&lt;/answer&gt;&lt;/answers&gt;&lt;/multichoice&gt;&lt;/questions&gt;&lt;/questionlist&gt;"/>
  <p:tag name="LIVECHARTING" val="False"/>
  <p:tag name="CHARTTYPE" val="0"/>
  <p:tag name="CHARTDEFINEDCOLORS" val="3,6,10,45,32,50,13,4,9,5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é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é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{C6C04556-537D-524E-B8A2-7642C816D357}tf10001061_mac</Template>
  <TotalTime>1238</TotalTime>
  <Words>878</Words>
  <Application>Microsoft Macintosh PowerPoint</Application>
  <PresentationFormat>Affichage à l'écran (4:3)</PresentationFormat>
  <Paragraphs>150</Paragraphs>
  <Slides>21</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MS PGothic</vt:lpstr>
      <vt:lpstr>Arial</vt:lpstr>
      <vt:lpstr>Avenir Book</vt:lpstr>
      <vt:lpstr>Calibri</vt:lpstr>
      <vt:lpstr>Gill Sans MT</vt:lpstr>
      <vt:lpstr>Tahoma</vt:lpstr>
      <vt:lpstr>Tw Cen MT</vt:lpstr>
      <vt:lpstr>Tw Cen MT Condensed</vt:lpstr>
      <vt:lpstr>Wingdings 3</vt:lpstr>
      <vt:lpstr>Intégrale</vt:lpstr>
      <vt:lpstr>L’aspect comportemental des finances personnelles</vt:lpstr>
      <vt:lpstr>Un bâton et une balle coûte 1,10 $. Le bâton coûte 1 $ de plus que la balle. Combien coûte la balle?</vt:lpstr>
      <vt:lpstr>Vous rencontrez, au hasard, une «Julie» dans le métro, il est plus probable qu’elle soit une CPA ou une doctorante en anthropologie ?  </vt:lpstr>
      <vt:lpstr>Les stéréotypes jusqu’à l’irrationalité – SOURCE DE Kahneman et Tversky</vt:lpstr>
      <vt:lpstr>Votre choix ?</vt:lpstr>
      <vt:lpstr>Votre choix</vt:lpstr>
      <vt:lpstr>Votre choix</vt:lpstr>
      <vt:lpstr>Système 1, système 2:  Les deux vitesses de la pensée1</vt:lpstr>
      <vt:lpstr>7 OBSTACLES COMPORTEMENTAUX1</vt:lpstr>
      <vt:lpstr>La qualité de votre conduite automobile est…</vt:lpstr>
      <vt:lpstr>L’optimisme et l’excès de confiance en soi</vt:lpstr>
      <vt:lpstr>Quelle option préférez-vous ?</vt:lpstr>
      <vt:lpstr>Quelle option préférez-vous ?</vt:lpstr>
      <vt:lpstr>L’AVERSION À LA PERTE</vt:lpstr>
      <vt:lpstr>LE DÉBORDEMENT COGNITIF</vt:lpstr>
      <vt:lpstr>Le déficit d’empathie envers soi-même</vt:lpstr>
      <vt:lpstr>Le déficit d’empathie envers soi-même (suite)</vt:lpstr>
      <vt:lpstr>La gratification instantanée </vt:lpstr>
      <vt:lpstr>Les habitudes néfastes </vt:lpstr>
      <vt:lpstr>RÉFLEXION</vt:lpstr>
      <vt:lpstr>Les normes sociales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L’aspect comportemental des finances personnelles</dc:title>
  <dc:creator>Utilisateur de Microsoft Office</dc:creator>
  <cp:lastModifiedBy>Bachand, Marc</cp:lastModifiedBy>
  <cp:revision>106</cp:revision>
  <dcterms:created xsi:type="dcterms:W3CDTF">2016-06-05T22:09:17Z</dcterms:created>
  <dcterms:modified xsi:type="dcterms:W3CDTF">2025-09-04T17:35:47Z</dcterms:modified>
</cp:coreProperties>
</file>