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B56D0B6-09DF-4FD4-8369-9F400319D002}">
          <p14:sldIdLst>
            <p14:sldId id="256"/>
            <p14:sldId id="257"/>
            <p14:sldId id="258"/>
            <p14:sldId id="259"/>
            <p14:sldId id="260"/>
            <p14:sldId id="261"/>
            <p14:sldId id="262"/>
          </p14:sldIdLst>
        </p14:section>
        <p14:section name="Untitled Section" id="{D179DFF0-4D80-4F96-AFE1-D9596D60BE6B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164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FF230-8CDC-4759-BDC3-9F1094A18A98}" type="datetimeFigureOut">
              <a:rPr lang="fr-CA" smtClean="0"/>
              <a:t>2019-09-04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39E7-3BD8-41D7-AC80-9F7538B2B8F5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84906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FF230-8CDC-4759-BDC3-9F1094A18A98}" type="datetimeFigureOut">
              <a:rPr lang="fr-CA" smtClean="0"/>
              <a:t>2019-09-04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39E7-3BD8-41D7-AC80-9F7538B2B8F5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2868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FF230-8CDC-4759-BDC3-9F1094A18A98}" type="datetimeFigureOut">
              <a:rPr lang="fr-CA" smtClean="0"/>
              <a:t>2019-09-04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39E7-3BD8-41D7-AC80-9F7538B2B8F5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68874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FF230-8CDC-4759-BDC3-9F1094A18A98}" type="datetimeFigureOut">
              <a:rPr lang="fr-CA" smtClean="0"/>
              <a:t>2019-09-04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39E7-3BD8-41D7-AC80-9F7538B2B8F5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23419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FF230-8CDC-4759-BDC3-9F1094A18A98}" type="datetimeFigureOut">
              <a:rPr lang="fr-CA" smtClean="0"/>
              <a:t>2019-09-04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39E7-3BD8-41D7-AC80-9F7538B2B8F5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09909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FF230-8CDC-4759-BDC3-9F1094A18A98}" type="datetimeFigureOut">
              <a:rPr lang="fr-CA" smtClean="0"/>
              <a:t>2019-09-04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39E7-3BD8-41D7-AC80-9F7538B2B8F5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88631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FF230-8CDC-4759-BDC3-9F1094A18A98}" type="datetimeFigureOut">
              <a:rPr lang="fr-CA" smtClean="0"/>
              <a:t>2019-09-04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39E7-3BD8-41D7-AC80-9F7538B2B8F5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09661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FF230-8CDC-4759-BDC3-9F1094A18A98}" type="datetimeFigureOut">
              <a:rPr lang="fr-CA" smtClean="0"/>
              <a:t>2019-09-04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39E7-3BD8-41D7-AC80-9F7538B2B8F5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32157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FF230-8CDC-4759-BDC3-9F1094A18A98}" type="datetimeFigureOut">
              <a:rPr lang="fr-CA" smtClean="0"/>
              <a:t>2019-09-04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39E7-3BD8-41D7-AC80-9F7538B2B8F5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57426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FF230-8CDC-4759-BDC3-9F1094A18A98}" type="datetimeFigureOut">
              <a:rPr lang="fr-CA" smtClean="0"/>
              <a:t>2019-09-04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39E7-3BD8-41D7-AC80-9F7538B2B8F5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68377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FF230-8CDC-4759-BDC3-9F1094A18A98}" type="datetimeFigureOut">
              <a:rPr lang="fr-CA" smtClean="0"/>
              <a:t>2019-09-04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39E7-3BD8-41D7-AC80-9F7538B2B8F5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36919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FF230-8CDC-4759-BDC3-9F1094A18A98}" type="datetimeFigureOut">
              <a:rPr lang="fr-CA" smtClean="0"/>
              <a:t>2019-09-04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E39E7-3BD8-41D7-AC80-9F7538B2B8F5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20757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cran.r-project.org/bin/windows/base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www.rstudio.com/products/rstudio/download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earYvB_nRi4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Résultats de recherche d'images pour « r cran logo »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498" y="1999435"/>
            <a:ext cx="1380239" cy="883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76269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400" dirty="0" smtClean="0"/>
              <a:t>Installation R et </a:t>
            </a:r>
            <a:r>
              <a:rPr lang="fr-CA" sz="2400" dirty="0" err="1" smtClean="0"/>
              <a:t>RStudio</a:t>
            </a:r>
            <a:endParaRPr lang="fr-CA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21689" y="884290"/>
            <a:ext cx="830062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dirty="0" smtClean="0"/>
              <a:t>Le TP1 et la Webographie donnent plus de détails sur les procédures d’installation des différents logiciels !</a:t>
            </a:r>
          </a:p>
          <a:p>
            <a:r>
              <a:rPr lang="fr-CA" sz="1400" dirty="0" smtClean="0"/>
              <a:t>Cette présentation propose un mode d’environnement convivial pour les étudiants à partir d’une clé USB.</a:t>
            </a:r>
          </a:p>
          <a:p>
            <a:r>
              <a:rPr lang="fr-CA" sz="1400" dirty="0" smtClean="0"/>
              <a:t>Ce mode de travail </a:t>
            </a:r>
            <a:r>
              <a:rPr lang="fr-CA" sz="1400" dirty="0" smtClean="0"/>
              <a:t>n’est </a:t>
            </a:r>
            <a:r>
              <a:rPr lang="fr-CA" sz="1400" dirty="0" smtClean="0"/>
              <a:t>pas obligatoire; tous les ordinateurs de l’UQTR ont le logiciel R </a:t>
            </a:r>
            <a:r>
              <a:rPr lang="fr-CA" sz="1400" dirty="0" smtClean="0"/>
              <a:t> et R Studio!</a:t>
            </a:r>
            <a:endParaRPr lang="fr-CA" sz="1400" dirty="0" smtClean="0"/>
          </a:p>
          <a:p>
            <a:endParaRPr lang="fr-CA" sz="1400" dirty="0"/>
          </a:p>
          <a:p>
            <a:pPr algn="ctr"/>
            <a:r>
              <a:rPr lang="fr-CA" sz="1400" b="1" dirty="0" smtClean="0"/>
              <a:t>Rappel</a:t>
            </a:r>
            <a:endParaRPr lang="fr-CA" sz="1400" b="1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17577" y="193433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CA"/>
          </a:p>
        </p:txBody>
      </p:sp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2171700" y="2165654"/>
            <a:ext cx="4800600" cy="550917"/>
          </a:xfrm>
          <a:prstGeom prst="rec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Téléchargement du logiciel R à l’adresse suivante :</a:t>
            </a:r>
            <a:endParaRPr kumimoji="0" lang="fr-FR" altLang="fr-FR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hlinkClick r:id="rId3"/>
              </a:rPr>
              <a:t>http://cran.r-project.org/bin/windows/base/</a:t>
            </a:r>
            <a:endParaRPr kumimoji="0" lang="fr-FR" altLang="fr-FR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2171700" y="3141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CA"/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2171700" y="3141176"/>
            <a:ext cx="4800600" cy="534180"/>
          </a:xfrm>
          <a:prstGeom prst="rec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Téléchargement de RStudio à l’adresse suivante :</a:t>
            </a:r>
            <a:endParaRPr kumimoji="0" lang="fr-FR" altLang="fr-FR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hlinkClick r:id="rId4"/>
              </a:rPr>
              <a:t>https://www.rstudio.com/products/rstudio/download/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Picture 6" descr="RÃ©sultats de recherche d'images pour Â«Â cran r logoÂ Â»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7005" y="3087907"/>
            <a:ext cx="629530" cy="629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475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76269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400" dirty="0" smtClean="0"/>
              <a:t>Installation de R et </a:t>
            </a:r>
            <a:r>
              <a:rPr lang="fr-CA" sz="2400" dirty="0" err="1" smtClean="0"/>
              <a:t>Rstudio</a:t>
            </a:r>
            <a:r>
              <a:rPr lang="fr-CA" sz="2400" dirty="0" smtClean="0"/>
              <a:t> sur clé USB</a:t>
            </a:r>
            <a:endParaRPr lang="fr-CA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21689" y="884290"/>
            <a:ext cx="830062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b="1" dirty="0" smtClean="0"/>
              <a:t>Sur votre clé USB, créer quatre dossiers:</a:t>
            </a:r>
          </a:p>
          <a:p>
            <a:endParaRPr lang="fr-CA" sz="1400" dirty="0"/>
          </a:p>
          <a:p>
            <a:r>
              <a:rPr lang="fr-CA" sz="1400" dirty="0" smtClean="0"/>
              <a:t>1 </a:t>
            </a:r>
            <a:r>
              <a:rPr lang="fr-CA" sz="1400" dirty="0"/>
              <a:t>–</a:t>
            </a:r>
            <a:r>
              <a:rPr lang="fr-CA" sz="1400" dirty="0" smtClean="0"/>
              <a:t> Logiciel : contiendra toutes les données d’installation des logiciels (on ne touchera jamais à ce dossier)</a:t>
            </a:r>
          </a:p>
          <a:p>
            <a:r>
              <a:rPr lang="fr-CA" sz="1400" dirty="0" smtClean="0"/>
              <a:t>2 – </a:t>
            </a:r>
            <a:r>
              <a:rPr lang="fr-CA" sz="1400" dirty="0" err="1" smtClean="0"/>
              <a:t>Donnees</a:t>
            </a:r>
            <a:r>
              <a:rPr lang="fr-CA" sz="1400" dirty="0" smtClean="0"/>
              <a:t> : contiendra toutes les bases de données (généralement fichier csv)</a:t>
            </a:r>
          </a:p>
          <a:p>
            <a:r>
              <a:rPr lang="fr-CA" sz="1400" dirty="0" smtClean="0"/>
              <a:t>3 – Codes : contiendra les codes de programmation (fichiers texte ou script R)</a:t>
            </a:r>
          </a:p>
          <a:p>
            <a:r>
              <a:rPr lang="fr-CA" sz="1400" dirty="0" smtClean="0"/>
              <a:t>4 – Analyses : contiendra les résultats à sauvegarder des analyses statistiques (figures, tableaux, etc.)</a:t>
            </a:r>
          </a:p>
          <a:p>
            <a:r>
              <a:rPr lang="fr-CA" sz="1400" dirty="0" smtClean="0"/>
              <a:t> </a:t>
            </a:r>
            <a:endParaRPr lang="fr-CA" sz="14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17577" y="193433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CA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2171700" y="3141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CA"/>
          </a:p>
        </p:txBody>
      </p:sp>
      <p:grpSp>
        <p:nvGrpSpPr>
          <p:cNvPr id="14" name="Group 13"/>
          <p:cNvGrpSpPr/>
          <p:nvPr/>
        </p:nvGrpSpPr>
        <p:grpSpPr>
          <a:xfrm>
            <a:off x="1645836" y="2731084"/>
            <a:ext cx="5672831" cy="2978332"/>
            <a:chOff x="1645836" y="2731084"/>
            <a:chExt cx="5672831" cy="297833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/>
            <a:srcRect l="59092" t="29629" r="28572" b="49302"/>
            <a:stretch/>
          </p:blipFill>
          <p:spPr>
            <a:xfrm>
              <a:off x="1645836" y="2731084"/>
              <a:ext cx="5672831" cy="2978332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1645836" y="4702630"/>
              <a:ext cx="5442941" cy="8621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</p:spTree>
    <p:extLst>
      <p:ext uri="{BB962C8B-B14F-4D97-AF65-F5344CB8AC3E}">
        <p14:creationId xmlns:p14="http://schemas.microsoft.com/office/powerpoint/2010/main" val="100623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76269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400" dirty="0" smtClean="0"/>
              <a:t>Installation de R et </a:t>
            </a:r>
            <a:r>
              <a:rPr lang="fr-CA" sz="2400" dirty="0" err="1" smtClean="0"/>
              <a:t>Rstudio</a:t>
            </a:r>
            <a:r>
              <a:rPr lang="fr-CA" sz="2400" dirty="0" smtClean="0"/>
              <a:t> sur clé USB</a:t>
            </a:r>
            <a:endParaRPr lang="fr-CA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21689" y="884290"/>
            <a:ext cx="8300622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b="1" dirty="0" smtClean="0"/>
              <a:t>Sur votre clé USB, installer R:</a:t>
            </a:r>
          </a:p>
          <a:p>
            <a:endParaRPr lang="fr-CA" sz="1400" dirty="0"/>
          </a:p>
          <a:p>
            <a:r>
              <a:rPr lang="fr-CA" sz="1400" b="1" i="1" dirty="0"/>
              <a:t>Installer R</a:t>
            </a:r>
          </a:p>
          <a:p>
            <a:r>
              <a:rPr lang="fr-CA" sz="1400" dirty="0" smtClean="0"/>
              <a:t>1 – Télécharger le logiciel R</a:t>
            </a:r>
          </a:p>
          <a:p>
            <a:r>
              <a:rPr lang="fr-CA" sz="1400" dirty="0" smtClean="0"/>
              <a:t>2 </a:t>
            </a:r>
            <a:r>
              <a:rPr lang="fr-CA" sz="1400" dirty="0"/>
              <a:t>–</a:t>
            </a:r>
            <a:r>
              <a:rPr lang="fr-CA" sz="1400" dirty="0" smtClean="0"/>
              <a:t> Lancer </a:t>
            </a:r>
            <a:r>
              <a:rPr lang="fr-CA" sz="1400" dirty="0"/>
              <a:t>le fichier exécutable </a:t>
            </a:r>
            <a:r>
              <a:rPr lang="fr-CA" sz="1400" dirty="0" smtClean="0"/>
              <a:t>que vous venez de télécharger (R-3.5.1-win.exe</a:t>
            </a:r>
            <a:r>
              <a:rPr lang="fr-CA" sz="1400" dirty="0"/>
              <a:t>; la version peut changer)</a:t>
            </a:r>
          </a:p>
          <a:p>
            <a:r>
              <a:rPr lang="fr-CA" sz="1400" dirty="0" smtClean="0"/>
              <a:t>Vous pouvez ensuite suivre toutes les étapes par défaut sauf:</a:t>
            </a:r>
          </a:p>
          <a:p>
            <a:r>
              <a:rPr lang="fr-CA" sz="1400" dirty="0"/>
              <a:t>3</a:t>
            </a:r>
            <a:r>
              <a:rPr lang="fr-CA" sz="1400" dirty="0" smtClean="0"/>
              <a:t> – Indiquer que le logiciel doit être installé dans le dossier « Logiciel » de votre clé USB</a:t>
            </a:r>
          </a:p>
          <a:p>
            <a:r>
              <a:rPr lang="fr-CA" sz="1400" dirty="0" smtClean="0"/>
              <a:t>4 – A la section « Sélection du dossier du menu démarrer », il faut cocher la case « Ne pas créer de dossier dans le menu Démarrer »</a:t>
            </a:r>
          </a:p>
          <a:p>
            <a:endParaRPr lang="fr-CA" sz="1400" dirty="0"/>
          </a:p>
          <a:p>
            <a:r>
              <a:rPr lang="fr-CA" sz="1400" b="1" i="1" dirty="0" smtClean="0"/>
              <a:t>Après installation, créer un raccourci:</a:t>
            </a:r>
          </a:p>
          <a:p>
            <a:r>
              <a:rPr lang="fr-CA" sz="1400" dirty="0" smtClean="0"/>
              <a:t>5 – Clic droit sur votre clé -&gt; Nouveau -&gt; Raccourci</a:t>
            </a:r>
          </a:p>
          <a:p>
            <a:r>
              <a:rPr lang="fr-CA" sz="1400" dirty="0" smtClean="0"/>
              <a:t>6 – Récupérer le fichier exécutable « Rgui.exe » pour le 32-bit (voir détail à la diapositive suivante)</a:t>
            </a:r>
          </a:p>
          <a:p>
            <a:r>
              <a:rPr lang="fr-CA" sz="1400" dirty="0" smtClean="0"/>
              <a:t>Exemple : Logiciel -&gt; R-3.5.1 -&gt; bin -&gt; i386 -&gt; Rgui.exe</a:t>
            </a:r>
          </a:p>
          <a:p>
            <a:r>
              <a:rPr lang="fr-CA" sz="1400" dirty="0" smtClean="0"/>
              <a:t>7 – Nommer votre raccourci avec un nom facile à retenir</a:t>
            </a:r>
          </a:p>
          <a:p>
            <a:r>
              <a:rPr lang="fr-CA" sz="1400" dirty="0" smtClean="0"/>
              <a:t>Exemple : R 32-bit</a:t>
            </a:r>
          </a:p>
          <a:p>
            <a:r>
              <a:rPr lang="fr-CA" sz="1400" dirty="0" smtClean="0"/>
              <a:t>8 – Répéter les étapes 5 à 7 pour créer un raccourci 64-bit</a:t>
            </a:r>
          </a:p>
          <a:p>
            <a:r>
              <a:rPr lang="fr-CA" sz="1400" dirty="0" smtClean="0"/>
              <a:t>Le chemin d’accès devrait ressembler à : </a:t>
            </a:r>
            <a:r>
              <a:rPr lang="fr-CA" sz="1400" dirty="0"/>
              <a:t>Logiciel -&gt; R-3.5.1 -&gt; bin -&gt; </a:t>
            </a:r>
            <a:r>
              <a:rPr lang="fr-CA" sz="1400" dirty="0" smtClean="0"/>
              <a:t>x64 </a:t>
            </a:r>
            <a:r>
              <a:rPr lang="fr-CA" sz="1400" dirty="0"/>
              <a:t>-&gt; Rgui.exe</a:t>
            </a:r>
          </a:p>
          <a:p>
            <a:endParaRPr lang="fr-CA" sz="1400" dirty="0" smtClean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17577" y="193433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CA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2171700" y="3141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CA"/>
          </a:p>
        </p:txBody>
      </p:sp>
      <p:pic>
        <p:nvPicPr>
          <p:cNvPr id="15" name="Picture 10" descr="Résultats de recherche d'images pour « r cran logo »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3219" y="220898"/>
            <a:ext cx="1380239" cy="883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540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76269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400" dirty="0" smtClean="0"/>
              <a:t>Installation de R et </a:t>
            </a:r>
            <a:r>
              <a:rPr lang="fr-CA" sz="2400" dirty="0" err="1" smtClean="0"/>
              <a:t>Rstudio</a:t>
            </a:r>
            <a:r>
              <a:rPr lang="fr-CA" sz="2400" dirty="0" smtClean="0"/>
              <a:t> sur clé USB</a:t>
            </a:r>
            <a:endParaRPr lang="fr-CA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21689" y="884290"/>
            <a:ext cx="83006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b="1" dirty="0" smtClean="0"/>
              <a:t>Détails du point 6</a:t>
            </a:r>
            <a:endParaRPr lang="fr-CA" sz="1400" b="1" i="1" dirty="0"/>
          </a:p>
          <a:p>
            <a:r>
              <a:rPr lang="fr-CA" sz="1400" dirty="0" smtClean="0"/>
              <a:t>6 </a:t>
            </a:r>
            <a:r>
              <a:rPr lang="fr-CA" sz="1400" dirty="0"/>
              <a:t>– Récupérer le fichier exécutable « Rgui.exe » pour le </a:t>
            </a:r>
            <a:r>
              <a:rPr lang="fr-CA" sz="1400" b="1" dirty="0">
                <a:solidFill>
                  <a:srgbClr val="FF0000"/>
                </a:solidFill>
              </a:rPr>
              <a:t>32-bit</a:t>
            </a:r>
          </a:p>
          <a:p>
            <a:r>
              <a:rPr lang="fr-CA" sz="1400" dirty="0"/>
              <a:t>Exemple : Logiciel -&gt; R-3.5.1 -&gt; bin -&gt; i386 -&gt; Rgui.exe</a:t>
            </a:r>
          </a:p>
          <a:p>
            <a:endParaRPr lang="fr-CA" sz="1400" b="1" dirty="0" smtClean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17577" y="193433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CA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2171700" y="3141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CA"/>
          </a:p>
        </p:txBody>
      </p:sp>
      <p:pic>
        <p:nvPicPr>
          <p:cNvPr id="15" name="Picture 10" descr="Résultats de recherche d'images pour « r cran logo »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3219" y="220898"/>
            <a:ext cx="1380239" cy="883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348003" y="2169465"/>
            <a:ext cx="8130463" cy="3352800"/>
            <a:chOff x="348003" y="2169465"/>
            <a:chExt cx="8130463" cy="33528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/>
            <a:srcRect l="59143" t="29319" r="22762" b="36600"/>
            <a:stretch/>
          </p:blipFill>
          <p:spPr>
            <a:xfrm>
              <a:off x="2687269" y="2169465"/>
              <a:ext cx="5791197" cy="3352800"/>
            </a:xfrm>
            <a:prstGeom prst="rect">
              <a:avLst/>
            </a:prstGeom>
          </p:spPr>
        </p:pic>
        <p:cxnSp>
          <p:nvCxnSpPr>
            <p:cNvPr id="10" name="Straight Arrow Connector 9"/>
            <p:cNvCxnSpPr/>
            <p:nvPr/>
          </p:nvCxnSpPr>
          <p:spPr>
            <a:xfrm>
              <a:off x="2122134" y="2355497"/>
              <a:ext cx="4593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351707" y="2184190"/>
              <a:ext cx="177042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fr-CA" sz="1400" dirty="0" smtClean="0"/>
                <a:t>Chemin d’accès</a:t>
              </a:r>
              <a:endParaRPr lang="fr-CA" sz="1400" dirty="0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2126484" y="4223485"/>
              <a:ext cx="4593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/>
            <p:cNvSpPr/>
            <p:nvPr/>
          </p:nvSpPr>
          <p:spPr>
            <a:xfrm>
              <a:off x="348003" y="4049894"/>
              <a:ext cx="177042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fr-CA" sz="1400" dirty="0" smtClean="0"/>
                <a:t>Fichier à sélectionner</a:t>
              </a:r>
              <a:endParaRPr lang="fr-CA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3529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76269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400" dirty="0" smtClean="0"/>
              <a:t>Installation de R et </a:t>
            </a:r>
            <a:r>
              <a:rPr lang="fr-CA" sz="2400" dirty="0" err="1" smtClean="0"/>
              <a:t>Rstudio</a:t>
            </a:r>
            <a:r>
              <a:rPr lang="fr-CA" sz="2400" dirty="0" smtClean="0"/>
              <a:t> sur clé USB</a:t>
            </a:r>
            <a:endParaRPr lang="fr-CA" sz="24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17577" y="193433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CA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2171700" y="3141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CA"/>
          </a:p>
        </p:txBody>
      </p:sp>
      <p:pic>
        <p:nvPicPr>
          <p:cNvPr id="15" name="Picture 10" descr="Résultats de recherche d'images pour « r cran logo »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3219" y="220898"/>
            <a:ext cx="1380239" cy="883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21689" y="884290"/>
            <a:ext cx="83006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b="1" dirty="0" smtClean="0"/>
              <a:t>Sur votre clé USB, installer R:</a:t>
            </a:r>
          </a:p>
          <a:p>
            <a:r>
              <a:rPr lang="fr-CA" sz="1400" dirty="0" smtClean="0"/>
              <a:t>Aperçu de votre clé USB</a:t>
            </a:r>
            <a:r>
              <a:rPr lang="fr-CA" sz="1400" dirty="0"/>
              <a:t> </a:t>
            </a:r>
            <a:r>
              <a:rPr lang="fr-CA" sz="1400" dirty="0" smtClean="0"/>
              <a:t>après mise en place complète du logiciel R (étape 1 à 6):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421689" y="1494466"/>
            <a:ext cx="5672831" cy="2978332"/>
            <a:chOff x="1645836" y="2731084"/>
            <a:chExt cx="5672831" cy="2978332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3"/>
            <a:srcRect l="59092" t="29629" r="28572" b="49302"/>
            <a:stretch/>
          </p:blipFill>
          <p:spPr>
            <a:xfrm>
              <a:off x="1645836" y="2731084"/>
              <a:ext cx="5672831" cy="2978332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1645836" y="5225142"/>
              <a:ext cx="5442941" cy="3396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</p:spTree>
    <p:extLst>
      <p:ext uri="{BB962C8B-B14F-4D97-AF65-F5344CB8AC3E}">
        <p14:creationId xmlns:p14="http://schemas.microsoft.com/office/powerpoint/2010/main" val="211771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76269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400" dirty="0" smtClean="0"/>
              <a:t>Installation de R et </a:t>
            </a:r>
            <a:r>
              <a:rPr lang="fr-CA" sz="2400" dirty="0" err="1" smtClean="0"/>
              <a:t>Rstudio</a:t>
            </a:r>
            <a:r>
              <a:rPr lang="fr-CA" sz="2400" dirty="0" smtClean="0"/>
              <a:t> sur clé USB</a:t>
            </a:r>
            <a:endParaRPr lang="fr-CA" sz="24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17577" y="193433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CA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2171700" y="3141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CA"/>
          </a:p>
        </p:txBody>
      </p:sp>
      <p:sp>
        <p:nvSpPr>
          <p:cNvPr id="14" name="TextBox 13"/>
          <p:cNvSpPr txBox="1"/>
          <p:nvPr/>
        </p:nvSpPr>
        <p:spPr>
          <a:xfrm>
            <a:off x="421689" y="884290"/>
            <a:ext cx="830062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b="1" dirty="0" smtClean="0"/>
              <a:t>Sur votre clé USB, installer </a:t>
            </a:r>
            <a:r>
              <a:rPr lang="fr-CA" sz="1400" b="1" dirty="0" err="1" smtClean="0"/>
              <a:t>RStudio</a:t>
            </a:r>
            <a:r>
              <a:rPr lang="fr-CA" sz="1400" b="1" dirty="0" smtClean="0"/>
              <a:t>:</a:t>
            </a:r>
          </a:p>
          <a:p>
            <a:endParaRPr lang="fr-CA" sz="1400" dirty="0" smtClean="0"/>
          </a:p>
          <a:p>
            <a:r>
              <a:rPr lang="fr-CA" sz="1400" dirty="0" smtClean="0"/>
              <a:t>Il s’agit d’adapter les étapes 1 à 6 de celles utilisées pour l’installation du logiciel R.</a:t>
            </a:r>
          </a:p>
          <a:p>
            <a:r>
              <a:rPr lang="fr-CA" sz="1400" dirty="0" smtClean="0"/>
              <a:t>2 – Nom du </a:t>
            </a:r>
            <a:r>
              <a:rPr lang="fr-CA" sz="1400" dirty="0"/>
              <a:t>fichier exécutable: </a:t>
            </a:r>
            <a:r>
              <a:rPr lang="fr-CA" sz="1400" dirty="0" smtClean="0"/>
              <a:t>RStudio-1.1.456.exe (le numéro de version peut changer)</a:t>
            </a:r>
          </a:p>
          <a:p>
            <a:r>
              <a:rPr lang="fr-CA" sz="1400" dirty="0" smtClean="0"/>
              <a:t>6 – Le nom du fichier exécutable s’appelle rstudio.exe</a:t>
            </a:r>
          </a:p>
          <a:p>
            <a:r>
              <a:rPr lang="fr-CA" sz="1400" dirty="0" smtClean="0"/>
              <a:t>Exemple de chemin d’accès : </a:t>
            </a:r>
            <a:r>
              <a:rPr lang="fr-CA" sz="1400" dirty="0"/>
              <a:t>Logiciel -&gt; </a:t>
            </a:r>
            <a:r>
              <a:rPr lang="fr-CA" sz="1400" dirty="0" err="1" smtClean="0"/>
              <a:t>RStudio</a:t>
            </a:r>
            <a:r>
              <a:rPr lang="fr-CA" sz="1400" dirty="0" smtClean="0"/>
              <a:t> </a:t>
            </a:r>
            <a:r>
              <a:rPr lang="fr-CA" sz="1400" dirty="0"/>
              <a:t>-&gt; </a:t>
            </a:r>
            <a:r>
              <a:rPr lang="fr-CA" sz="1400" dirty="0" smtClean="0"/>
              <a:t>bin </a:t>
            </a:r>
            <a:r>
              <a:rPr lang="fr-CA" sz="1400" dirty="0"/>
              <a:t>-&gt; </a:t>
            </a:r>
            <a:r>
              <a:rPr lang="fr-CA" sz="1400" dirty="0" smtClean="0"/>
              <a:t>rstudio.exe</a:t>
            </a:r>
            <a:endParaRPr lang="fr-CA" sz="1400" dirty="0"/>
          </a:p>
          <a:p>
            <a:endParaRPr lang="fr-CA" sz="1400" dirty="0" smtClean="0"/>
          </a:p>
          <a:p>
            <a:r>
              <a:rPr lang="fr-CA" sz="1400" b="1" i="1" dirty="0" smtClean="0"/>
              <a:t>Aperçu de votre clé USB</a:t>
            </a:r>
            <a:r>
              <a:rPr lang="fr-CA" sz="1400" b="1" i="1" dirty="0"/>
              <a:t> </a:t>
            </a:r>
            <a:r>
              <a:rPr lang="fr-CA" sz="1400" b="1" i="1" dirty="0" smtClean="0"/>
              <a:t>après mise en place complète du logiciel R et </a:t>
            </a:r>
            <a:r>
              <a:rPr lang="fr-CA" sz="1400" b="1" i="1" dirty="0" err="1" smtClean="0"/>
              <a:t>RStudio</a:t>
            </a:r>
            <a:endParaRPr lang="fr-CA" sz="1400" b="1" i="1" dirty="0" smtClean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/>
          <a:srcRect l="59092" t="29629" r="28572" b="49302"/>
          <a:stretch/>
        </p:blipFill>
        <p:spPr>
          <a:xfrm>
            <a:off x="473943" y="2725357"/>
            <a:ext cx="5672831" cy="2978332"/>
          </a:xfrm>
          <a:prstGeom prst="rect">
            <a:avLst/>
          </a:prstGeom>
        </p:spPr>
      </p:pic>
      <p:pic>
        <p:nvPicPr>
          <p:cNvPr id="10" name="Picture 6" descr="RÃ©sultats de recherche d'images pour Â«Â cran r logoÂ Â»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1374" y="297088"/>
            <a:ext cx="750937" cy="750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ight Brace 2"/>
          <p:cNvSpPr/>
          <p:nvPr/>
        </p:nvSpPr>
        <p:spPr>
          <a:xfrm>
            <a:off x="5721531" y="3648891"/>
            <a:ext cx="252549" cy="1898469"/>
          </a:xfrm>
          <a:prstGeom prst="rightBrace">
            <a:avLst>
              <a:gd name="adj1" fmla="val 100002"/>
              <a:gd name="adj2" fmla="val 47706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Rectangle 11"/>
          <p:cNvSpPr/>
          <p:nvPr/>
        </p:nvSpPr>
        <p:spPr>
          <a:xfrm>
            <a:off x="6110432" y="4382856"/>
            <a:ext cx="17704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1400" dirty="0" smtClean="0"/>
              <a:t>Taille &lt; 865 Mo</a:t>
            </a:r>
            <a:endParaRPr lang="fr-CA" sz="1400" dirty="0"/>
          </a:p>
        </p:txBody>
      </p:sp>
    </p:spTree>
    <p:extLst>
      <p:ext uri="{BB962C8B-B14F-4D97-AF65-F5344CB8AC3E}">
        <p14:creationId xmlns:p14="http://schemas.microsoft.com/office/powerpoint/2010/main" val="160635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76269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400" dirty="0" smtClean="0"/>
              <a:t>Installation de R et </a:t>
            </a:r>
            <a:r>
              <a:rPr lang="fr-CA" sz="2400" dirty="0" err="1" smtClean="0"/>
              <a:t>Rstudio</a:t>
            </a:r>
            <a:r>
              <a:rPr lang="fr-CA" sz="2400" dirty="0" smtClean="0"/>
              <a:t> sur clé USB</a:t>
            </a:r>
            <a:endParaRPr lang="fr-CA" sz="24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17577" y="193433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CA"/>
          </a:p>
        </p:txBody>
      </p:sp>
      <p:sp>
        <p:nvSpPr>
          <p:cNvPr id="14" name="TextBox 13"/>
          <p:cNvSpPr txBox="1"/>
          <p:nvPr/>
        </p:nvSpPr>
        <p:spPr>
          <a:xfrm>
            <a:off x="421689" y="884290"/>
            <a:ext cx="83006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b="1" dirty="0" smtClean="0"/>
              <a:t>Une vidéo illustrant comment installer R sur une clé USB est disponible au lien suivant:</a:t>
            </a:r>
          </a:p>
          <a:p>
            <a:r>
              <a:rPr lang="fr-CA" sz="1400" b="1" i="1" dirty="0" smtClean="0">
                <a:hlinkClick r:id="rId2"/>
              </a:rPr>
              <a:t>https</a:t>
            </a:r>
            <a:r>
              <a:rPr lang="fr-CA" sz="1400" b="1" i="1" dirty="0">
                <a:hlinkClick r:id="rId2"/>
              </a:rPr>
              <a:t>://</a:t>
            </a:r>
            <a:r>
              <a:rPr lang="fr-CA" sz="1400" b="1" i="1" dirty="0" smtClean="0">
                <a:hlinkClick r:id="rId2"/>
              </a:rPr>
              <a:t>www.youtube.com/watch?v=earYvB_nRi4</a:t>
            </a:r>
            <a:endParaRPr lang="fr-CA" sz="14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18372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10235</TotalTime>
  <Words>402</Words>
  <Application>Microsoft Office PowerPoint</Application>
  <PresentationFormat>On-screen Show (4:3)</PresentationFormat>
  <Paragraphs>58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</dc:creator>
  <cp:lastModifiedBy>Marc</cp:lastModifiedBy>
  <cp:revision>41</cp:revision>
  <dcterms:created xsi:type="dcterms:W3CDTF">2018-07-29T19:25:05Z</dcterms:created>
  <dcterms:modified xsi:type="dcterms:W3CDTF">2019-09-04T17:35:53Z</dcterms:modified>
</cp:coreProperties>
</file>