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60" r:id="rId2"/>
    <p:sldMasterId id="2147483686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2" r:id="rId8"/>
    <p:sldId id="263" r:id="rId9"/>
    <p:sldId id="264" r:id="rId10"/>
    <p:sldId id="261" r:id="rId11"/>
    <p:sldId id="26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5"/>
    <a:srgbClr val="C99C00"/>
    <a:srgbClr val="FFFFFF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1" autoAdjust="0"/>
    <p:restoredTop sz="76207" autoAdjust="0"/>
  </p:normalViewPr>
  <p:slideViewPr>
    <p:cSldViewPr snapToGrid="0" snapToObjects="1">
      <p:cViewPr varScale="1">
        <p:scale>
          <a:sx n="83" d="100"/>
          <a:sy n="83" d="100"/>
        </p:scale>
        <p:origin x="291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25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D5D26-F38D-8D43-9671-06A86A889C4B}" type="datetimeFigureOut">
              <a:rPr lang="fr-CA" smtClean="0"/>
              <a:t>2024-10-10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7A4D4-F4EE-424F-BA63-08E24B15F9D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64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51C195A-AE40-0D24-21EA-1CD7EB16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22" y="2588223"/>
            <a:ext cx="6175419" cy="1325563"/>
          </a:xfrm>
          <a:prstGeom prst="rect">
            <a:avLst/>
          </a:prstGeom>
          <a:solidFill>
            <a:srgbClr val="C99C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21B0BC2-F3A8-148C-B47B-A407FB246C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958" y="1722603"/>
            <a:ext cx="6175419" cy="865620"/>
          </a:xfrm>
          <a:prstGeom prst="rect">
            <a:avLst/>
          </a:prstGeom>
          <a:solidFill>
            <a:srgbClr val="00663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7415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51C195A-AE40-0D24-21EA-1CD7EB16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22" y="2588223"/>
            <a:ext cx="6175419" cy="1325563"/>
          </a:xfrm>
          <a:prstGeom prst="rect">
            <a:avLst/>
          </a:prstGeom>
          <a:solidFill>
            <a:srgbClr val="C99C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21B0BC2-F3A8-148C-B47B-A407FB246C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958" y="1722603"/>
            <a:ext cx="6175419" cy="865620"/>
          </a:xfrm>
          <a:prstGeom prst="rect">
            <a:avLst/>
          </a:prstGeom>
          <a:solidFill>
            <a:srgbClr val="00663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7415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B3F2D231-2BFA-C14D-9115-652F783E827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32754" y="1380066"/>
            <a:ext cx="9312902" cy="465296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496042" sx="100428" sy="100428" algn="ctr" rotWithShape="0">
              <a:srgbClr val="000000">
                <a:alpha val="30000"/>
              </a:srgbClr>
            </a:outerShdw>
            <a:softEdge rad="0"/>
          </a:effectLst>
        </p:spPr>
        <p:txBody>
          <a:bodyPr vert="horz" lIns="251999" tIns="432000" rIns="251999" bIns="251999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4375" indent="-257175">
              <a:buFontTx/>
              <a:buBlip>
                <a:blip r:embed="rId3"/>
              </a:buBlip>
              <a:tabLst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2632A8-D1E2-F64F-8AF9-8F66D3D1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200"/>
            <a:ext cx="5867400" cy="725488"/>
          </a:xfrm>
          <a:prstGeom prst="rect">
            <a:avLst/>
          </a:prstGeom>
        </p:spPr>
        <p:txBody>
          <a:bodyPr/>
          <a:lstStyle/>
          <a:p>
            <a:r>
              <a:rPr lang="fr-CA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409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0F78056-5CDE-3C74-B7C1-52623E96D1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89361" y="1535377"/>
            <a:ext cx="4304615" cy="465296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496042" sx="100428" sy="100428" algn="ctr" rotWithShape="0">
              <a:srgbClr val="000000">
                <a:alpha val="30000"/>
              </a:srgbClr>
            </a:outerShdw>
            <a:softEdge rad="0"/>
          </a:effectLst>
        </p:spPr>
        <p:txBody>
          <a:bodyPr vert="horz" lIns="251999" tIns="432000" rIns="251999" bIns="251999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4375" indent="-257175">
              <a:buFontTx/>
              <a:buBlip>
                <a:blip r:embed="rId3"/>
              </a:buBlip>
              <a:tabLst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FED3E4D-8E7F-46C2-5A71-B03D69CFCEE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04392" y="1535377"/>
            <a:ext cx="4304615" cy="465296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496042" sx="100428" sy="100428" algn="ctr" rotWithShape="0">
              <a:srgbClr val="000000">
                <a:alpha val="30000"/>
              </a:srgbClr>
            </a:outerShdw>
            <a:softEdge rad="0"/>
          </a:effectLst>
        </p:spPr>
        <p:txBody>
          <a:bodyPr vert="horz" lIns="251999" tIns="432000" rIns="251999" bIns="251999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4375" indent="-257175">
              <a:buFontTx/>
              <a:buBlip>
                <a:blip r:embed="rId3"/>
              </a:buBlip>
              <a:tabLst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F77E1F-A7E9-8642-BFCE-06CE54D1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200"/>
            <a:ext cx="5867400" cy="725488"/>
          </a:xfrm>
          <a:prstGeom prst="rect">
            <a:avLst/>
          </a:prstGeom>
        </p:spPr>
        <p:txBody>
          <a:bodyPr/>
          <a:lstStyle/>
          <a:p>
            <a:r>
              <a:rPr lang="fr-CA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6692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E512905-A458-1E47-9547-DE67F711E07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94940" y="459907"/>
            <a:ext cx="5597060" cy="5653178"/>
          </a:xfrm>
          <a:prstGeom prst="rect">
            <a:avLst/>
          </a:prstGeom>
          <a:solidFill>
            <a:schemeClr val="bg2">
              <a:lumMod val="10000"/>
              <a:alpha val="74183"/>
            </a:schemeClr>
          </a:solidFill>
          <a:effectLst/>
        </p:spPr>
        <p:txBody>
          <a:bodyPr vert="horz" lIns="251999" tIns="432000" rIns="251999" bIns="251999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4375" indent="-257175">
              <a:buFontTx/>
              <a:buBlip>
                <a:blip r:embed="rId2"/>
              </a:buBlip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2C4A34-E2AA-DA48-AE47-CD152AA3AF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7777" y="1740461"/>
            <a:ext cx="6172200" cy="3864274"/>
          </a:xfrm>
          <a:prstGeom prst="rect">
            <a:avLst/>
          </a:prstGeom>
        </p:spPr>
        <p:txBody>
          <a:bodyPr tIns="576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dirty="0"/>
              <a:t>Image ou </a:t>
            </a:r>
            <a:r>
              <a:rPr lang="fr-CA" dirty="0" err="1"/>
              <a:t>text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60A3BF-8023-3F47-AA66-9B43DFD6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CA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964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2C4A34-E2AA-DA48-AE47-CD152AA3AF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166" y="1114425"/>
            <a:ext cx="9101668" cy="25431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dirty="0"/>
              <a:t>Image ou texte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05CDD0-F15D-BF42-830B-892C5C900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20000"/>
          </a:blip>
          <a:stretch>
            <a:fillRect/>
          </a:stretch>
        </p:blipFill>
        <p:spPr>
          <a:xfrm>
            <a:off x="3904245" y="4346944"/>
            <a:ext cx="850900" cy="850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1756CC-7F02-0C41-88B1-D4F9A42E9170}"/>
              </a:ext>
            </a:extLst>
          </p:cNvPr>
          <p:cNvSpPr/>
          <p:nvPr userDrawn="1"/>
        </p:nvSpPr>
        <p:spPr>
          <a:xfrm rot="5400000">
            <a:off x="5741467" y="5187554"/>
            <a:ext cx="89436" cy="778488"/>
          </a:xfrm>
          <a:prstGeom prst="rect">
            <a:avLst/>
          </a:prstGeom>
          <a:solidFill>
            <a:srgbClr val="C99C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54036C4E-92F1-F442-8A3A-11DC1400BA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45029" y="5197844"/>
            <a:ext cx="2932588" cy="62825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CA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fr-CA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r>
              <a:rPr lang="fr-CA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106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82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7F6D296-A4FD-89F2-3FFA-EB6FB38FA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93670" y="3984435"/>
            <a:ext cx="3987800" cy="4203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B1ACA6-CA36-BF6F-B4A3-34FF28F6514B}"/>
              </a:ext>
            </a:extLst>
          </p:cNvPr>
          <p:cNvSpPr txBox="1"/>
          <p:nvPr userDrawn="1"/>
        </p:nvSpPr>
        <p:spPr>
          <a:xfrm>
            <a:off x="12327954" y="3262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A187FA2-80C6-16C9-D278-EB5D2F5710A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32754" y="1380066"/>
            <a:ext cx="9312902" cy="465296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496042" sx="100428" sy="100428" algn="ctr" rotWithShape="0">
              <a:srgbClr val="000000">
                <a:alpha val="30000"/>
              </a:srgbClr>
            </a:outerShdw>
            <a:softEdge rad="0"/>
          </a:effectLst>
        </p:spPr>
        <p:txBody>
          <a:bodyPr vert="horz" lIns="251999" tIns="432000" rIns="251999" bIns="251999" rtlCol="0">
            <a:normAutofit/>
          </a:bodyPr>
          <a:lstStyle>
            <a:lvl1pPr marL="2857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4375" indent="-257175">
              <a:buFontTx/>
              <a:buBlip>
                <a:blip r:embed="rId5"/>
              </a:buBlip>
              <a:tabLst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AAE6C51-C9EB-2DBF-7B9F-6626CE0F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200"/>
            <a:ext cx="5867400" cy="725488"/>
          </a:xfrm>
          <a:prstGeom prst="rect">
            <a:avLst/>
          </a:prstGeom>
        </p:spPr>
        <p:txBody>
          <a:bodyPr/>
          <a:lstStyle/>
          <a:p>
            <a:r>
              <a:rPr lang="fr-CA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95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7F6D296-A4FD-89F2-3FFA-EB6FB38FA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8320" y="493481"/>
            <a:ext cx="3987800" cy="4203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B1ACA6-CA36-BF6F-B4A3-34FF28F6514B}"/>
              </a:ext>
            </a:extLst>
          </p:cNvPr>
          <p:cNvSpPr txBox="1"/>
          <p:nvPr userDrawn="1"/>
        </p:nvSpPr>
        <p:spPr>
          <a:xfrm>
            <a:off x="12327954" y="3262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7899E6A-40CF-13C7-24D8-D65882291C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rot="10800000" flipH="1" flipV="1">
            <a:off x="4928810" y="-24492"/>
            <a:ext cx="7263190" cy="6944105"/>
          </a:xfrm>
          <a:custGeom>
            <a:avLst/>
            <a:gdLst>
              <a:gd name="connsiteX0" fmla="*/ 0 w 5010658"/>
              <a:gd name="connsiteY0" fmla="*/ 0 h 6142063"/>
              <a:gd name="connsiteX1" fmla="*/ 5010658 w 5010658"/>
              <a:gd name="connsiteY1" fmla="*/ 0 h 6142063"/>
              <a:gd name="connsiteX2" fmla="*/ 5010658 w 5010658"/>
              <a:gd name="connsiteY2" fmla="*/ 6142063 h 6142063"/>
              <a:gd name="connsiteX3" fmla="*/ 0 w 5010658"/>
              <a:gd name="connsiteY3" fmla="*/ 6142063 h 6142063"/>
              <a:gd name="connsiteX4" fmla="*/ 0 w 5010658"/>
              <a:gd name="connsiteY4" fmla="*/ 0 h 6142063"/>
              <a:gd name="connsiteX0" fmla="*/ 0 w 5010658"/>
              <a:gd name="connsiteY0" fmla="*/ 0 h 7200396"/>
              <a:gd name="connsiteX1" fmla="*/ 5010658 w 5010658"/>
              <a:gd name="connsiteY1" fmla="*/ 0 h 7200396"/>
              <a:gd name="connsiteX2" fmla="*/ 5010658 w 5010658"/>
              <a:gd name="connsiteY2" fmla="*/ 6142063 h 7200396"/>
              <a:gd name="connsiteX3" fmla="*/ 1549400 w 5010658"/>
              <a:gd name="connsiteY3" fmla="*/ 7200396 h 7200396"/>
              <a:gd name="connsiteX4" fmla="*/ 0 w 5010658"/>
              <a:gd name="connsiteY4" fmla="*/ 0 h 7200396"/>
              <a:gd name="connsiteX0" fmla="*/ 0 w 5019125"/>
              <a:gd name="connsiteY0" fmla="*/ 0 h 7200396"/>
              <a:gd name="connsiteX1" fmla="*/ 5010658 w 5019125"/>
              <a:gd name="connsiteY1" fmla="*/ 0 h 7200396"/>
              <a:gd name="connsiteX2" fmla="*/ 5019125 w 5019125"/>
              <a:gd name="connsiteY2" fmla="*/ 7149596 h 7200396"/>
              <a:gd name="connsiteX3" fmla="*/ 1549400 w 5019125"/>
              <a:gd name="connsiteY3" fmla="*/ 7200396 h 7200396"/>
              <a:gd name="connsiteX4" fmla="*/ 0 w 5019125"/>
              <a:gd name="connsiteY4" fmla="*/ 0 h 7200396"/>
              <a:gd name="connsiteX0" fmla="*/ 1998133 w 7017258"/>
              <a:gd name="connsiteY0" fmla="*/ 0 h 7149596"/>
              <a:gd name="connsiteX1" fmla="*/ 7008791 w 7017258"/>
              <a:gd name="connsiteY1" fmla="*/ 0 h 7149596"/>
              <a:gd name="connsiteX2" fmla="*/ 7017258 w 7017258"/>
              <a:gd name="connsiteY2" fmla="*/ 7149596 h 7149596"/>
              <a:gd name="connsiteX3" fmla="*/ 0 w 7017258"/>
              <a:gd name="connsiteY3" fmla="*/ 6878663 h 7149596"/>
              <a:gd name="connsiteX4" fmla="*/ 1998133 w 7017258"/>
              <a:gd name="connsiteY4" fmla="*/ 0 h 7149596"/>
              <a:gd name="connsiteX0" fmla="*/ 1998133 w 7017258"/>
              <a:gd name="connsiteY0" fmla="*/ 0 h 6912530"/>
              <a:gd name="connsiteX1" fmla="*/ 7008791 w 7017258"/>
              <a:gd name="connsiteY1" fmla="*/ 0 h 6912530"/>
              <a:gd name="connsiteX2" fmla="*/ 7017258 w 7017258"/>
              <a:gd name="connsiteY2" fmla="*/ 6912530 h 6912530"/>
              <a:gd name="connsiteX3" fmla="*/ 0 w 7017258"/>
              <a:gd name="connsiteY3" fmla="*/ 6878663 h 6912530"/>
              <a:gd name="connsiteX4" fmla="*/ 1998133 w 7017258"/>
              <a:gd name="connsiteY4" fmla="*/ 0 h 6912530"/>
              <a:gd name="connsiteX0" fmla="*/ 1676399 w 7017258"/>
              <a:gd name="connsiteY0" fmla="*/ 0 h 6963330"/>
              <a:gd name="connsiteX1" fmla="*/ 7008791 w 7017258"/>
              <a:gd name="connsiteY1" fmla="*/ 50800 h 6963330"/>
              <a:gd name="connsiteX2" fmla="*/ 7017258 w 7017258"/>
              <a:gd name="connsiteY2" fmla="*/ 6963330 h 6963330"/>
              <a:gd name="connsiteX3" fmla="*/ 0 w 7017258"/>
              <a:gd name="connsiteY3" fmla="*/ 6929463 h 6963330"/>
              <a:gd name="connsiteX4" fmla="*/ 1676399 w 7017258"/>
              <a:gd name="connsiteY4" fmla="*/ 0 h 6963330"/>
              <a:gd name="connsiteX0" fmla="*/ 1972733 w 7017258"/>
              <a:gd name="connsiteY0" fmla="*/ 0 h 6954863"/>
              <a:gd name="connsiteX1" fmla="*/ 7008791 w 7017258"/>
              <a:gd name="connsiteY1" fmla="*/ 42333 h 6954863"/>
              <a:gd name="connsiteX2" fmla="*/ 7017258 w 7017258"/>
              <a:gd name="connsiteY2" fmla="*/ 6954863 h 6954863"/>
              <a:gd name="connsiteX3" fmla="*/ 0 w 7017258"/>
              <a:gd name="connsiteY3" fmla="*/ 6920996 h 6954863"/>
              <a:gd name="connsiteX4" fmla="*/ 1972733 w 7017258"/>
              <a:gd name="connsiteY4" fmla="*/ 0 h 6954863"/>
              <a:gd name="connsiteX0" fmla="*/ 1473200 w 6517725"/>
              <a:gd name="connsiteY0" fmla="*/ 0 h 6963329"/>
              <a:gd name="connsiteX1" fmla="*/ 6509258 w 6517725"/>
              <a:gd name="connsiteY1" fmla="*/ 42333 h 6963329"/>
              <a:gd name="connsiteX2" fmla="*/ 6517725 w 6517725"/>
              <a:gd name="connsiteY2" fmla="*/ 6954863 h 6963329"/>
              <a:gd name="connsiteX3" fmla="*/ 0 w 6517725"/>
              <a:gd name="connsiteY3" fmla="*/ 6963329 h 6963329"/>
              <a:gd name="connsiteX4" fmla="*/ 1473200 w 6517725"/>
              <a:gd name="connsiteY4" fmla="*/ 0 h 6963329"/>
              <a:gd name="connsiteX0" fmla="*/ 1540933 w 6585458"/>
              <a:gd name="connsiteY0" fmla="*/ 0 h 6954863"/>
              <a:gd name="connsiteX1" fmla="*/ 6576991 w 6585458"/>
              <a:gd name="connsiteY1" fmla="*/ 42333 h 6954863"/>
              <a:gd name="connsiteX2" fmla="*/ 6585458 w 6585458"/>
              <a:gd name="connsiteY2" fmla="*/ 6954863 h 6954863"/>
              <a:gd name="connsiteX3" fmla="*/ 0 w 6585458"/>
              <a:gd name="connsiteY3" fmla="*/ 6887129 h 6954863"/>
              <a:gd name="connsiteX4" fmla="*/ 1540933 w 6585458"/>
              <a:gd name="connsiteY4" fmla="*/ 0 h 6954863"/>
              <a:gd name="connsiteX0" fmla="*/ 2068058 w 6585458"/>
              <a:gd name="connsiteY0" fmla="*/ 0 h 6944105"/>
              <a:gd name="connsiteX1" fmla="*/ 6576991 w 6585458"/>
              <a:gd name="connsiteY1" fmla="*/ 31575 h 6944105"/>
              <a:gd name="connsiteX2" fmla="*/ 6585458 w 6585458"/>
              <a:gd name="connsiteY2" fmla="*/ 6944105 h 6944105"/>
              <a:gd name="connsiteX3" fmla="*/ 0 w 6585458"/>
              <a:gd name="connsiteY3" fmla="*/ 6876371 h 6944105"/>
              <a:gd name="connsiteX4" fmla="*/ 2068058 w 6585458"/>
              <a:gd name="connsiteY4" fmla="*/ 0 h 6944105"/>
              <a:gd name="connsiteX0" fmla="*/ 2745790 w 7263190"/>
              <a:gd name="connsiteY0" fmla="*/ 0 h 6944105"/>
              <a:gd name="connsiteX1" fmla="*/ 7254723 w 7263190"/>
              <a:gd name="connsiteY1" fmla="*/ 31575 h 6944105"/>
              <a:gd name="connsiteX2" fmla="*/ 7263190 w 7263190"/>
              <a:gd name="connsiteY2" fmla="*/ 6944105 h 6944105"/>
              <a:gd name="connsiteX3" fmla="*/ 0 w 7263190"/>
              <a:gd name="connsiteY3" fmla="*/ 6940917 h 6944105"/>
              <a:gd name="connsiteX4" fmla="*/ 2745790 w 7263190"/>
              <a:gd name="connsiteY4" fmla="*/ 0 h 694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190" h="6944105">
                <a:moveTo>
                  <a:pt x="2745790" y="0"/>
                </a:moveTo>
                <a:lnTo>
                  <a:pt x="7254723" y="31575"/>
                </a:lnTo>
                <a:cubicBezTo>
                  <a:pt x="7257545" y="2414774"/>
                  <a:pt x="7260368" y="4560906"/>
                  <a:pt x="7263190" y="6944105"/>
                </a:cubicBezTo>
                <a:lnTo>
                  <a:pt x="0" y="6940917"/>
                </a:lnTo>
                <a:lnTo>
                  <a:pt x="2745790" y="0"/>
                </a:lnTo>
                <a:close/>
              </a:path>
            </a:pathLst>
          </a:custGeom>
          <a:solidFill>
            <a:srgbClr val="C99C00">
              <a:alpha val="85000"/>
            </a:srgbClr>
          </a:solidFill>
          <a:effectLst>
            <a:outerShdw blurRad="292540" dist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CA" dirty="0" err="1"/>
              <a:t>IMAGEa</a:t>
            </a:r>
            <a:endParaRPr lang="fr-CA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F13B449A-FCA8-5B0D-955C-D7CA62FACA2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32754" y="1380066"/>
            <a:ext cx="6829119" cy="465296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496042" sx="100428" sy="100428" algn="ctr" rotWithShape="0">
              <a:srgbClr val="000000">
                <a:alpha val="30000"/>
              </a:srgbClr>
            </a:outerShdw>
            <a:softEdge rad="0"/>
          </a:effectLst>
        </p:spPr>
        <p:txBody>
          <a:bodyPr vert="horz" lIns="251999" tIns="432000" rIns="251999" bIns="251999" rtlCol="0">
            <a:normAutofit/>
          </a:bodyPr>
          <a:lstStyle>
            <a:lvl1pPr marL="2857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4375" indent="-257175">
              <a:buFontTx/>
              <a:buBlip>
                <a:blip r:embed="rId5"/>
              </a:buBlip>
              <a:tabLst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62660BC-F043-E399-13C2-480B2626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200"/>
            <a:ext cx="5867400" cy="725488"/>
          </a:xfrm>
          <a:prstGeom prst="rect">
            <a:avLst/>
          </a:prstGeom>
        </p:spPr>
        <p:txBody>
          <a:bodyPr/>
          <a:lstStyle/>
          <a:p>
            <a:r>
              <a:rPr lang="fr-CA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6964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7F6D296-A4FD-89F2-3FFA-EB6FB38FA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9529" y="170752"/>
            <a:ext cx="3987800" cy="4203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B1ACA6-CA36-BF6F-B4A3-34FF28F6514B}"/>
              </a:ext>
            </a:extLst>
          </p:cNvPr>
          <p:cNvSpPr txBox="1"/>
          <p:nvPr userDrawn="1"/>
        </p:nvSpPr>
        <p:spPr>
          <a:xfrm>
            <a:off x="12327954" y="3262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F13B449A-FCA8-5B0D-955C-D7CA62FACA2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11440" y="1327944"/>
            <a:ext cx="9023478" cy="465296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496042" sx="100428" sy="100428" algn="ctr" rotWithShape="0">
              <a:srgbClr val="000000">
                <a:alpha val="30000"/>
              </a:srgbClr>
            </a:outerShdw>
            <a:softEdge rad="0"/>
          </a:effectLst>
        </p:spPr>
        <p:txBody>
          <a:bodyPr vert="horz" lIns="251999" tIns="432000" rIns="251999" bIns="251999" numCol="2" rtlCol="0">
            <a:normAutofit/>
          </a:bodyPr>
          <a:lstStyle>
            <a:lvl1pPr marL="2857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4375" indent="-257175">
              <a:buFontTx/>
              <a:buBlip>
                <a:blip r:embed="rId5"/>
              </a:buBlip>
              <a:tabLst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62660BC-F043-E399-13C2-480B2626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200"/>
            <a:ext cx="5867400" cy="725488"/>
          </a:xfrm>
          <a:prstGeom prst="rect">
            <a:avLst/>
          </a:prstGeom>
        </p:spPr>
        <p:txBody>
          <a:bodyPr/>
          <a:lstStyle/>
          <a:p>
            <a:r>
              <a:rPr lang="fr-CA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0232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177DC24-9023-4E3A-F474-FB640A7F03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05022" y="1374340"/>
            <a:ext cx="8860366" cy="61099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021466-01A7-B5B9-C06B-3A950ACE54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93670" y="3984435"/>
            <a:ext cx="3987800" cy="4203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25D4E4-C7A6-B323-C44E-DC827C9174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8533" y="436758"/>
            <a:ext cx="4002883" cy="5079130"/>
          </a:xfrm>
          <a:prstGeom prst="rect">
            <a:avLst/>
          </a:prstGeom>
          <a:effectLst>
            <a:outerShdw blurRad="594654" sx="102000" sy="102000" algn="ctr" rotWithShape="0">
              <a:prstClr val="black">
                <a:alpha val="39269"/>
              </a:prstClr>
            </a:outerShdw>
          </a:effectLst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36A3F1CA-A429-CA53-6B08-C66DDFE1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22" y="2588223"/>
            <a:ext cx="6175419" cy="1325563"/>
          </a:xfrm>
          <a:prstGeom prst="rect">
            <a:avLst/>
          </a:prstGeom>
          <a:solidFill>
            <a:srgbClr val="C99C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57843CB4-E9D2-0AF3-5D73-7EC68611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958" y="1722603"/>
            <a:ext cx="6175419" cy="865620"/>
          </a:xfrm>
          <a:prstGeom prst="rect">
            <a:avLst/>
          </a:prstGeom>
          <a:solidFill>
            <a:srgbClr val="006635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Sous-titre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EFFA29-ADE3-5B83-A166-3D9332BAC74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82942" y="594196"/>
            <a:ext cx="3564459" cy="9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5FA53DF2-EF28-F185-B3B1-1765AF653547}"/>
              </a:ext>
            </a:extLst>
          </p:cNvPr>
          <p:cNvSpPr txBox="1"/>
          <p:nvPr userDrawn="1"/>
        </p:nvSpPr>
        <p:spPr>
          <a:xfrm>
            <a:off x="12327954" y="3262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04456067-E558-590E-4E2E-9D0E71D4A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9598" y="1582754"/>
            <a:ext cx="8154863" cy="3839100"/>
          </a:xfrm>
          <a:prstGeom prst="rect">
            <a:avLst/>
          </a:prstGeom>
          <a:solidFill>
            <a:schemeClr val="bg1">
              <a:alpha val="85405"/>
            </a:schemeClr>
          </a:solidFill>
          <a:effectLst>
            <a:outerShdw blurRad="29254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324000" tIns="432000" rIns="324000" bIns="324000" rtlCol="0">
            <a:normAutofit/>
          </a:bodyPr>
          <a:lstStyle/>
          <a:p>
            <a:pPr lvl="0"/>
            <a:r>
              <a:rPr lang="fr-CA" dirty="0"/>
              <a:t>Sous-titre</a:t>
            </a:r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99FA8AE6-9DDC-B9FE-0732-8375D4E5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27" y="993456"/>
            <a:ext cx="6175419" cy="865620"/>
          </a:xfrm>
          <a:prstGeom prst="rect">
            <a:avLst/>
          </a:prstGeom>
          <a:solidFill>
            <a:srgbClr val="C99C00"/>
          </a:solidFill>
        </p:spPr>
        <p:txBody>
          <a:bodyPr vert="horz" lIns="251999" tIns="45720" rIns="108000" bIns="45720" rtlCol="0" anchor="ctr">
            <a:normAutofit/>
          </a:bodyPr>
          <a:lstStyle/>
          <a:p>
            <a:r>
              <a:rPr lang="fr-CA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6B57B5-B38D-F4D3-3D1F-C22A74FD09B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86188" y="6277811"/>
            <a:ext cx="1529075" cy="4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8" r:id="rId3"/>
    <p:sldLayoutId id="2147483681" r:id="rId4"/>
    <p:sldLayoutId id="2147483667" r:id="rId5"/>
    <p:sldLayoutId id="2147483661" r:id="rId6"/>
    <p:sldLayoutId id="2147483682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CA" sz="3200" b="1" kern="1200" dirty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11150" indent="-3111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tabLst/>
        <a:defRPr lang="fr-CA" sz="20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177DC24-9023-4E3A-F474-FB640A7F0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05022" y="1374340"/>
            <a:ext cx="8860366" cy="61099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021466-01A7-B5B9-C06B-3A950ACE54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93670" y="3984435"/>
            <a:ext cx="3987800" cy="4203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25D4E4-C7A6-B323-C44E-DC827C9174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8533" y="436758"/>
            <a:ext cx="4002883" cy="5079130"/>
          </a:xfrm>
          <a:prstGeom prst="rect">
            <a:avLst/>
          </a:prstGeom>
          <a:effectLst>
            <a:outerShdw blurRad="594654" sx="102000" sy="102000" algn="ctr" rotWithShape="0">
              <a:prstClr val="black">
                <a:alpha val="39269"/>
              </a:prstClr>
            </a:outerShdw>
          </a:effectLst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36A3F1CA-A429-CA53-6B08-C66DDFE1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22" y="2588223"/>
            <a:ext cx="6175419" cy="1325563"/>
          </a:xfrm>
          <a:prstGeom prst="rect">
            <a:avLst/>
          </a:prstGeom>
          <a:solidFill>
            <a:srgbClr val="C99C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57843CB4-E9D2-0AF3-5D73-7EC68611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958" y="1722603"/>
            <a:ext cx="6175419" cy="865620"/>
          </a:xfrm>
          <a:prstGeom prst="rect">
            <a:avLst/>
          </a:prstGeom>
          <a:solidFill>
            <a:srgbClr val="006635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1A578DF-4B72-81E6-660F-37665D30FA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82942" y="594196"/>
            <a:ext cx="3564459" cy="9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9F3AE-C920-7BB2-71AD-20132510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C45124-7024-DC54-7E65-4D7D05C7B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684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7BF8408-0DA6-9C47-7E97-F0A849196E7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EF1707-D6E2-DA5C-D982-74772C42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854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6EFDA08-98AC-CD85-AD48-4D4C0A92685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03ABD5-8475-7C78-8F07-45A3643D2B7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D148A27-7680-463A-73C5-B51491C8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45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3F63D32-0857-5220-A44D-051EBEE07F7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38840-AB8F-9F32-E375-E661B1AA6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01AC3C-0445-B7B0-FFBA-832A271F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367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1AF0CC8-8470-CF9F-5975-7BAA4FF1794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579776-2F2E-1F40-D685-8BD6B502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940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7FD7665-D5AB-AE98-2239-53A0227F0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D5583-B3F3-EC6E-23CD-F4A71D9C105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3E8D542-BBC4-DFF0-7617-FA130F7C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172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B2D44D6-0C4B-E039-65A0-C38D4761C6E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3EA4145-2B4C-1450-D10F-B777A29D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047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0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4BA8B36-E27B-0383-7B64-8436FAF4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10C3C2-4076-6708-3AAA-9FFB4A4D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639850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4">
            <a:lumMod val="20000"/>
            <a:lumOff val="8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</a:spPr>
      <a:bodyPr wrap="square" rtlCol="0">
        <a:spAutoFit/>
      </a:bodyPr>
      <a:lstStyle>
        <a:defPPr marL="342900" indent="-342900" algn="l">
          <a:lnSpc>
            <a:spcPct val="150000"/>
          </a:lnSpc>
          <a:buFont typeface="Wingdings" panose="05000000000000000000" pitchFamily="2" charset="2"/>
          <a:buChar char="ü"/>
          <a:defRPr b="1" dirty="0" smtClean="0">
            <a:solidFill>
              <a:srgbClr val="000000"/>
            </a:solidFill>
            <a:ea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2_Conception personnalisée</vt:lpstr>
      <vt:lpstr>Conception personnalisée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Beaulieu, Josée</dc:creator>
  <cp:lastModifiedBy>Bolduc, Marie-France</cp:lastModifiedBy>
  <cp:revision>230</cp:revision>
  <dcterms:created xsi:type="dcterms:W3CDTF">2022-02-28T13:06:21Z</dcterms:created>
  <dcterms:modified xsi:type="dcterms:W3CDTF">2024-10-10T19:30:36Z</dcterms:modified>
</cp:coreProperties>
</file>