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18"/>
  </p:notesMasterIdLst>
  <p:handoutMasterIdLst>
    <p:handoutMasterId r:id="rId19"/>
  </p:handoutMasterIdLst>
  <p:sldIdLst>
    <p:sldId id="256" r:id="rId5"/>
    <p:sldId id="258" r:id="rId6"/>
    <p:sldId id="257" r:id="rId7"/>
    <p:sldId id="259" r:id="rId8"/>
    <p:sldId id="260" r:id="rId9"/>
    <p:sldId id="265" r:id="rId10"/>
    <p:sldId id="263" r:id="rId11"/>
    <p:sldId id="264" r:id="rId12"/>
    <p:sldId id="269" r:id="rId13"/>
    <p:sldId id="266" r:id="rId14"/>
    <p:sldId id="261" r:id="rId15"/>
    <p:sldId id="267" r:id="rId16"/>
    <p:sldId id="262" r:id="rId1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18304B6-45A1-1F47-177E-89A68CE17F75}" name="Lemay, Céline" initials="LC" userId="S::celine.lemay@uqtr.ca::8a7c05dd-0f5d-4aae-a509-8e25bf968d5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403D"/>
    <a:srgbClr val="FFFFFF"/>
    <a:srgbClr val="FDC330"/>
    <a:srgbClr val="004121"/>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876" y="108"/>
      </p:cViewPr>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CC7273F2-1F63-3F40-BA27-3E9C4148C03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3133D6B1-DC5B-D749-86BE-FFFC3495C99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42A66E7-4155-624A-BCDC-4039D61FF965}" type="datetimeFigureOut">
              <a:rPr lang="fr-FR" smtClean="0"/>
              <a:t>18/08/2025</a:t>
            </a:fld>
            <a:endParaRPr lang="fr-FR"/>
          </a:p>
        </p:txBody>
      </p:sp>
      <p:sp>
        <p:nvSpPr>
          <p:cNvPr id="4" name="Espace réservé du pied de page 3">
            <a:extLst>
              <a:ext uri="{FF2B5EF4-FFF2-40B4-BE49-F238E27FC236}">
                <a16:creationId xmlns:a16="http://schemas.microsoft.com/office/drawing/2014/main" id="{F415F09A-44F7-D64F-BCEF-FE57187CA93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E9903CE0-BB9C-F040-9908-1D0D7E2FF2B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4EEF08C-1052-7645-9034-595E16EA3A87}" type="slidenum">
              <a:rPr lang="fr-FR" smtClean="0"/>
              <a:t>‹N°›</a:t>
            </a:fld>
            <a:endParaRPr lang="fr-FR"/>
          </a:p>
        </p:txBody>
      </p:sp>
    </p:spTree>
    <p:extLst>
      <p:ext uri="{BB962C8B-B14F-4D97-AF65-F5344CB8AC3E}">
        <p14:creationId xmlns:p14="http://schemas.microsoft.com/office/powerpoint/2010/main" val="6556161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59320E-61E2-0A4F-8E3C-8FA8613CE955}" type="datetimeFigureOut">
              <a:rPr lang="fr-FR" smtClean="0"/>
              <a:t>18/08/2025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97E632-5B59-7049-ACF9-05D60C07849B}" type="slidenum">
              <a:rPr lang="fr-FR" smtClean="0"/>
              <a:t>‹N°›</a:t>
            </a:fld>
            <a:endParaRPr lang="fr-FR"/>
          </a:p>
        </p:txBody>
      </p:sp>
    </p:spTree>
    <p:extLst>
      <p:ext uri="{BB962C8B-B14F-4D97-AF65-F5344CB8AC3E}">
        <p14:creationId xmlns:p14="http://schemas.microsoft.com/office/powerpoint/2010/main" val="2050436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16.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A25306-33BE-CC49-BB2B-74F4E7B0F1E5}"/>
              </a:ext>
            </a:extLst>
          </p:cNvPr>
          <p:cNvSpPr>
            <a:spLocks noGrp="1"/>
          </p:cNvSpPr>
          <p:nvPr>
            <p:ph type="ctrTitle" hasCustomPrompt="1"/>
          </p:nvPr>
        </p:nvSpPr>
        <p:spPr>
          <a:xfrm>
            <a:off x="438150" y="3822701"/>
            <a:ext cx="6562725" cy="966027"/>
          </a:xfrm>
        </p:spPr>
        <p:txBody>
          <a:bodyPr anchor="b"/>
          <a:lstStyle>
            <a:lvl1pPr algn="l">
              <a:defRPr sz="6000">
                <a:solidFill>
                  <a:srgbClr val="FDC330"/>
                </a:solidFill>
                <a:latin typeface="Trebuchet MS" panose="020B0703020202090204" pitchFamily="34" charset="0"/>
              </a:defRPr>
            </a:lvl1pPr>
          </a:lstStyle>
          <a:p>
            <a:r>
              <a:rPr lang="fr-FR"/>
              <a:t>Titre</a:t>
            </a:r>
          </a:p>
        </p:txBody>
      </p:sp>
      <p:sp>
        <p:nvSpPr>
          <p:cNvPr id="3" name="Sous-titre 2">
            <a:extLst>
              <a:ext uri="{FF2B5EF4-FFF2-40B4-BE49-F238E27FC236}">
                <a16:creationId xmlns:a16="http://schemas.microsoft.com/office/drawing/2014/main" id="{745AE32B-8EBC-FB48-AB33-A9FB9868D749}"/>
              </a:ext>
            </a:extLst>
          </p:cNvPr>
          <p:cNvSpPr>
            <a:spLocks noGrp="1"/>
          </p:cNvSpPr>
          <p:nvPr>
            <p:ph type="subTitle" idx="1"/>
          </p:nvPr>
        </p:nvSpPr>
        <p:spPr>
          <a:xfrm>
            <a:off x="438150" y="4973639"/>
            <a:ext cx="7940919" cy="669924"/>
          </a:xfrm>
        </p:spPr>
        <p:txBody>
          <a:bodyPr/>
          <a:lstStyle>
            <a:lvl1pPr marL="0" indent="0" algn="l">
              <a:buNone/>
              <a:defRPr sz="2400" b="1">
                <a:solidFill>
                  <a:srgbClr val="FFFFF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Rectangle 3">
            <a:extLst>
              <a:ext uri="{FF2B5EF4-FFF2-40B4-BE49-F238E27FC236}">
                <a16:creationId xmlns:a16="http://schemas.microsoft.com/office/drawing/2014/main" id="{561B36CC-45BC-3642-887B-528306FEFDF8}"/>
              </a:ext>
            </a:extLst>
          </p:cNvPr>
          <p:cNvSpPr/>
          <p:nvPr userDrawn="1"/>
        </p:nvSpPr>
        <p:spPr>
          <a:xfrm>
            <a:off x="0" y="3822701"/>
            <a:ext cx="375163" cy="1820862"/>
          </a:xfrm>
          <a:prstGeom prst="rect">
            <a:avLst/>
          </a:prstGeom>
          <a:solidFill>
            <a:srgbClr val="FDC3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rgbClr val="FDC330"/>
                </a:solidFill>
              </a:ln>
              <a:solidFill>
                <a:srgbClr val="FDC330"/>
              </a:solidFill>
            </a:endParaRPr>
          </a:p>
        </p:txBody>
      </p:sp>
    </p:spTree>
    <p:extLst>
      <p:ext uri="{BB962C8B-B14F-4D97-AF65-F5344CB8AC3E}">
        <p14:creationId xmlns:p14="http://schemas.microsoft.com/office/powerpoint/2010/main" val="3392014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émoign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40BBAA-475C-1C40-97EF-6E4A649E3CF1}"/>
              </a:ext>
            </a:extLst>
          </p:cNvPr>
          <p:cNvSpPr/>
          <p:nvPr userDrawn="1"/>
        </p:nvSpPr>
        <p:spPr>
          <a:xfrm>
            <a:off x="0" y="0"/>
            <a:ext cx="5067946" cy="3420000"/>
          </a:xfrm>
          <a:prstGeom prst="rect">
            <a:avLst/>
          </a:prstGeom>
          <a:solidFill>
            <a:srgbClr val="42403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E1008B93-A583-464A-9BF8-7B53936D5F47}"/>
              </a:ext>
            </a:extLst>
          </p:cNvPr>
          <p:cNvSpPr/>
          <p:nvPr userDrawn="1"/>
        </p:nvSpPr>
        <p:spPr>
          <a:xfrm>
            <a:off x="0" y="3420000"/>
            <a:ext cx="5067946" cy="3438000"/>
          </a:xfrm>
          <a:prstGeom prst="rect">
            <a:avLst/>
          </a:prstGeom>
          <a:solidFill>
            <a:srgbClr val="FDC33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du texte 16">
            <a:extLst>
              <a:ext uri="{FF2B5EF4-FFF2-40B4-BE49-F238E27FC236}">
                <a16:creationId xmlns:a16="http://schemas.microsoft.com/office/drawing/2014/main" id="{1354EE90-C2CD-464B-9F9B-937C7234EC77}"/>
              </a:ext>
            </a:extLst>
          </p:cNvPr>
          <p:cNvSpPr>
            <a:spLocks noGrp="1"/>
          </p:cNvSpPr>
          <p:nvPr>
            <p:ph type="body" sz="quarter" idx="12" hasCustomPrompt="1"/>
          </p:nvPr>
        </p:nvSpPr>
        <p:spPr>
          <a:xfrm>
            <a:off x="294468" y="234150"/>
            <a:ext cx="4479010" cy="2933700"/>
          </a:xfrm>
        </p:spPr>
        <p:txBody>
          <a:bodyPr anchor="ctr"/>
          <a:lstStyle>
            <a:lvl1pPr marL="0" indent="0" algn="ctr">
              <a:buNone/>
              <a:defRPr sz="4000" b="0">
                <a:solidFill>
                  <a:schemeClr val="bg1"/>
                </a:solidFill>
                <a:latin typeface="Sanchez " panose="02000000000000000000" pitchFamily="2" charset="77"/>
              </a:defRPr>
            </a:lvl1pPr>
          </a:lstStyle>
          <a:p>
            <a:r>
              <a:rPr lang="fr-FR"/>
              <a:t>Titre</a:t>
            </a:r>
          </a:p>
        </p:txBody>
      </p:sp>
      <p:sp>
        <p:nvSpPr>
          <p:cNvPr id="8" name="Sous-titre 2">
            <a:extLst>
              <a:ext uri="{FF2B5EF4-FFF2-40B4-BE49-F238E27FC236}">
                <a16:creationId xmlns:a16="http://schemas.microsoft.com/office/drawing/2014/main" id="{881854DB-5B90-6646-B503-7EB015AE66D7}"/>
              </a:ext>
            </a:extLst>
          </p:cNvPr>
          <p:cNvSpPr>
            <a:spLocks noGrp="1"/>
          </p:cNvSpPr>
          <p:nvPr>
            <p:ph type="subTitle" idx="10"/>
          </p:nvPr>
        </p:nvSpPr>
        <p:spPr>
          <a:xfrm>
            <a:off x="263471" y="3672150"/>
            <a:ext cx="4479010" cy="2933700"/>
          </a:xfrm>
        </p:spPr>
        <p:txBody>
          <a:bodyPr anchor="ctr"/>
          <a:lstStyle>
            <a:lvl1pPr marL="0" indent="0" algn="ctr">
              <a:buNone/>
              <a:defRPr sz="2400" b="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11" name="Image 10">
            <a:extLst>
              <a:ext uri="{FF2B5EF4-FFF2-40B4-BE49-F238E27FC236}">
                <a16:creationId xmlns:a16="http://schemas.microsoft.com/office/drawing/2014/main" id="{AE813C54-4D6E-AC4F-B351-DD145ED6A75B}"/>
              </a:ext>
            </a:extLst>
          </p:cNvPr>
          <p:cNvPicPr>
            <a:picLocks noChangeAspect="1"/>
          </p:cNvPicPr>
          <p:nvPr userDrawn="1"/>
        </p:nvPicPr>
        <p:blipFill>
          <a:blip r:embed="rId3"/>
          <a:stretch>
            <a:fillRect/>
          </a:stretch>
        </p:blipFill>
        <p:spPr>
          <a:xfrm>
            <a:off x="10680700" y="6538912"/>
            <a:ext cx="1130300" cy="304800"/>
          </a:xfrm>
          <a:prstGeom prst="rect">
            <a:avLst/>
          </a:prstGeom>
        </p:spPr>
      </p:pic>
      <p:sp>
        <p:nvSpPr>
          <p:cNvPr id="12" name="Espace réservé du texte 11">
            <a:extLst>
              <a:ext uri="{FF2B5EF4-FFF2-40B4-BE49-F238E27FC236}">
                <a16:creationId xmlns:a16="http://schemas.microsoft.com/office/drawing/2014/main" id="{4E0CBBBF-77DC-884C-BB0F-AAA9C4EF51B0}"/>
              </a:ext>
            </a:extLst>
          </p:cNvPr>
          <p:cNvSpPr>
            <a:spLocks noGrp="1"/>
          </p:cNvSpPr>
          <p:nvPr>
            <p:ph type="body" sz="quarter" idx="13" hasCustomPrompt="1"/>
          </p:nvPr>
        </p:nvSpPr>
        <p:spPr>
          <a:xfrm>
            <a:off x="7796127" y="5790557"/>
            <a:ext cx="3927475" cy="442912"/>
          </a:xfrm>
        </p:spPr>
        <p:txBody>
          <a:bodyPr>
            <a:noAutofit/>
          </a:bodyPr>
          <a:lstStyle>
            <a:lvl1pPr marL="0" indent="0">
              <a:buNone/>
              <a:defRPr sz="1800">
                <a:latin typeface="Arial" panose="020B0604020202020204" pitchFamily="34" charset="0"/>
                <a:cs typeface="Arial" panose="020B0604020202020204" pitchFamily="34" charset="0"/>
              </a:defRPr>
            </a:lvl1pPr>
          </a:lstStyle>
          <a:p>
            <a:r>
              <a:rPr lang="fr-FR"/>
              <a:t>Texte</a:t>
            </a:r>
          </a:p>
        </p:txBody>
      </p:sp>
      <p:sp>
        <p:nvSpPr>
          <p:cNvPr id="13" name="Bulle rectangulaire 12">
            <a:extLst>
              <a:ext uri="{FF2B5EF4-FFF2-40B4-BE49-F238E27FC236}">
                <a16:creationId xmlns:a16="http://schemas.microsoft.com/office/drawing/2014/main" id="{5F32C28B-0FDC-1749-9416-788B0DDCD31F}"/>
              </a:ext>
            </a:extLst>
          </p:cNvPr>
          <p:cNvSpPr/>
          <p:nvPr userDrawn="1"/>
        </p:nvSpPr>
        <p:spPr>
          <a:xfrm>
            <a:off x="5559500" y="934170"/>
            <a:ext cx="5944641" cy="3983817"/>
          </a:xfrm>
          <a:prstGeom prst="wedgeRectCallout">
            <a:avLst>
              <a:gd name="adj1" fmla="val -12925"/>
              <a:gd name="adj2" fmla="val 74629"/>
            </a:avLst>
          </a:prstGeom>
          <a:solidFill>
            <a:srgbClr val="FFFFFF">
              <a:alpha val="74902"/>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schemeClr val="bg1"/>
              </a:solidFill>
            </a:endParaRPr>
          </a:p>
        </p:txBody>
      </p:sp>
      <p:sp>
        <p:nvSpPr>
          <p:cNvPr id="15" name="Espace réservé du texte 14">
            <a:extLst>
              <a:ext uri="{FF2B5EF4-FFF2-40B4-BE49-F238E27FC236}">
                <a16:creationId xmlns:a16="http://schemas.microsoft.com/office/drawing/2014/main" id="{036ECA11-45D9-8B4F-A99E-86E76E7BC498}"/>
              </a:ext>
            </a:extLst>
          </p:cNvPr>
          <p:cNvSpPr>
            <a:spLocks noGrp="1"/>
          </p:cNvSpPr>
          <p:nvPr>
            <p:ph type="body" sz="quarter" idx="14" hasCustomPrompt="1"/>
          </p:nvPr>
        </p:nvSpPr>
        <p:spPr>
          <a:xfrm>
            <a:off x="5992813" y="1285875"/>
            <a:ext cx="5140325" cy="3211513"/>
          </a:xfrm>
        </p:spPr>
        <p:txBody>
          <a:bodyPr/>
          <a:lstStyle>
            <a:lvl1pPr marL="0" indent="0">
              <a:buNone/>
              <a:defRPr sz="2400" i="1">
                <a:latin typeface="Arial" panose="020B0604020202020204" pitchFamily="34" charset="0"/>
                <a:cs typeface="Arial" panose="020B0604020202020204" pitchFamily="34" charset="0"/>
              </a:defRPr>
            </a:lvl1pPr>
          </a:lstStyle>
          <a:p>
            <a:r>
              <a:rPr lang="fr-FR"/>
              <a:t>Texte</a:t>
            </a:r>
          </a:p>
        </p:txBody>
      </p:sp>
    </p:spTree>
    <p:extLst>
      <p:ext uri="{BB962C8B-B14F-4D97-AF65-F5344CB8AC3E}">
        <p14:creationId xmlns:p14="http://schemas.microsoft.com/office/powerpoint/2010/main" val="1885514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u avec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619D0D0-CFBC-9D4F-8DE2-D6EE0E1577E4}"/>
              </a:ext>
            </a:extLst>
          </p:cNvPr>
          <p:cNvPicPr>
            <a:picLocks noChangeAspect="1"/>
          </p:cNvPicPr>
          <p:nvPr userDrawn="1"/>
        </p:nvPicPr>
        <p:blipFill>
          <a:blip r:embed="rId3"/>
          <a:stretch>
            <a:fillRect/>
          </a:stretch>
        </p:blipFill>
        <p:spPr>
          <a:xfrm>
            <a:off x="10680700" y="6538912"/>
            <a:ext cx="1130300" cy="304800"/>
          </a:xfrm>
          <a:prstGeom prst="rect">
            <a:avLst/>
          </a:prstGeom>
        </p:spPr>
      </p:pic>
      <p:sp>
        <p:nvSpPr>
          <p:cNvPr id="9" name="Rectangle 8">
            <a:extLst>
              <a:ext uri="{FF2B5EF4-FFF2-40B4-BE49-F238E27FC236}">
                <a16:creationId xmlns:a16="http://schemas.microsoft.com/office/drawing/2014/main" id="{93A7C7C0-9577-B547-8D19-CFF06A526972}"/>
              </a:ext>
            </a:extLst>
          </p:cNvPr>
          <p:cNvSpPr/>
          <p:nvPr userDrawn="1"/>
        </p:nvSpPr>
        <p:spPr>
          <a:xfrm>
            <a:off x="1084881" y="941522"/>
            <a:ext cx="11107119" cy="4974956"/>
          </a:xfrm>
          <a:prstGeom prst="rect">
            <a:avLst/>
          </a:prstGeom>
          <a:solidFill>
            <a:srgbClr val="FDC3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noFill/>
              </a:ln>
              <a:solidFill>
                <a:srgbClr val="FDC330"/>
              </a:solidFill>
            </a:endParaRPr>
          </a:p>
        </p:txBody>
      </p:sp>
      <p:sp>
        <p:nvSpPr>
          <p:cNvPr id="10" name="Sous-titre 2">
            <a:extLst>
              <a:ext uri="{FF2B5EF4-FFF2-40B4-BE49-F238E27FC236}">
                <a16:creationId xmlns:a16="http://schemas.microsoft.com/office/drawing/2014/main" id="{50A597E0-7BAF-AD4E-A0B8-B71C6826DECD}"/>
              </a:ext>
            </a:extLst>
          </p:cNvPr>
          <p:cNvSpPr>
            <a:spLocks noGrp="1"/>
          </p:cNvSpPr>
          <p:nvPr>
            <p:ph type="subTitle" idx="10"/>
          </p:nvPr>
        </p:nvSpPr>
        <p:spPr>
          <a:xfrm>
            <a:off x="1275059" y="1965816"/>
            <a:ext cx="7156019" cy="3355005"/>
          </a:xfrm>
        </p:spPr>
        <p:txBody>
          <a:bodyPr anchor="t"/>
          <a:lstStyle>
            <a:lvl1pPr marL="0" indent="0" algn="l">
              <a:buNone/>
              <a:defRPr sz="2400" b="0">
                <a:solidFill>
                  <a:srgbClr val="42403D"/>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11" name="Espace réservé du texte 16">
            <a:extLst>
              <a:ext uri="{FF2B5EF4-FFF2-40B4-BE49-F238E27FC236}">
                <a16:creationId xmlns:a16="http://schemas.microsoft.com/office/drawing/2014/main" id="{F28ACA90-3F94-774D-B6A1-21991C37FC6F}"/>
              </a:ext>
            </a:extLst>
          </p:cNvPr>
          <p:cNvSpPr>
            <a:spLocks noGrp="1"/>
          </p:cNvSpPr>
          <p:nvPr>
            <p:ph type="body" sz="quarter" idx="12" hasCustomPrompt="1"/>
          </p:nvPr>
        </p:nvSpPr>
        <p:spPr>
          <a:xfrm>
            <a:off x="1275059" y="1217236"/>
            <a:ext cx="7156019" cy="740452"/>
          </a:xfrm>
        </p:spPr>
        <p:txBody>
          <a:bodyPr/>
          <a:lstStyle>
            <a:lvl1pPr marL="0" indent="0">
              <a:buNone/>
              <a:defRPr sz="4000" b="0">
                <a:solidFill>
                  <a:srgbClr val="42403D"/>
                </a:solidFill>
                <a:latin typeface="Trebuchet MS" panose="020B0703020202090204" pitchFamily="34" charset="0"/>
              </a:defRPr>
            </a:lvl1pPr>
          </a:lstStyle>
          <a:p>
            <a:r>
              <a:rPr lang="fr-FR"/>
              <a:t>Titre</a:t>
            </a:r>
          </a:p>
        </p:txBody>
      </p:sp>
      <p:sp>
        <p:nvSpPr>
          <p:cNvPr id="13" name="Espace réservé pour une image  2">
            <a:extLst>
              <a:ext uri="{FF2B5EF4-FFF2-40B4-BE49-F238E27FC236}">
                <a16:creationId xmlns:a16="http://schemas.microsoft.com/office/drawing/2014/main" id="{FD5F1B91-A908-114D-AB5E-A64F98123DA6}"/>
              </a:ext>
            </a:extLst>
          </p:cNvPr>
          <p:cNvSpPr>
            <a:spLocks noGrp="1"/>
          </p:cNvSpPr>
          <p:nvPr>
            <p:ph type="pic" idx="1"/>
          </p:nvPr>
        </p:nvSpPr>
        <p:spPr>
          <a:xfrm>
            <a:off x="8632556" y="941522"/>
            <a:ext cx="3559444" cy="4974956"/>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Tree>
    <p:extLst>
      <p:ext uri="{BB962C8B-B14F-4D97-AF65-F5344CB8AC3E}">
        <p14:creationId xmlns:p14="http://schemas.microsoft.com/office/powerpoint/2010/main" val="2717640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avec légen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0533D07-3A7B-E84F-B6F3-6C125C019AC3}"/>
              </a:ext>
            </a:extLst>
          </p:cNvPr>
          <p:cNvSpPr/>
          <p:nvPr userDrawn="1"/>
        </p:nvSpPr>
        <p:spPr>
          <a:xfrm>
            <a:off x="0" y="0"/>
            <a:ext cx="5408908" cy="6858000"/>
          </a:xfrm>
          <a:prstGeom prst="rect">
            <a:avLst/>
          </a:prstGeom>
          <a:solidFill>
            <a:srgbClr val="004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Sous-titre 2">
            <a:extLst>
              <a:ext uri="{FF2B5EF4-FFF2-40B4-BE49-F238E27FC236}">
                <a16:creationId xmlns:a16="http://schemas.microsoft.com/office/drawing/2014/main" id="{ABD9EF8F-CAF5-7549-9F57-6FA1D11B75E8}"/>
              </a:ext>
            </a:extLst>
          </p:cNvPr>
          <p:cNvSpPr>
            <a:spLocks noGrp="1"/>
          </p:cNvSpPr>
          <p:nvPr>
            <p:ph type="subTitle" idx="11"/>
          </p:nvPr>
        </p:nvSpPr>
        <p:spPr>
          <a:xfrm>
            <a:off x="438150" y="1177871"/>
            <a:ext cx="3648075" cy="5194354"/>
          </a:xfrm>
        </p:spPr>
        <p:txBody>
          <a:bodyPr anchor="t"/>
          <a:lstStyle>
            <a:lvl1pPr marL="0" indent="0" algn="l">
              <a:buNone/>
              <a:defRPr sz="24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12" name="Espace réservé du texte 16">
            <a:extLst>
              <a:ext uri="{FF2B5EF4-FFF2-40B4-BE49-F238E27FC236}">
                <a16:creationId xmlns:a16="http://schemas.microsoft.com/office/drawing/2014/main" id="{3BF62129-AD6F-A647-A9CC-C8F31B1EC8E0}"/>
              </a:ext>
            </a:extLst>
          </p:cNvPr>
          <p:cNvSpPr>
            <a:spLocks noGrp="1"/>
          </p:cNvSpPr>
          <p:nvPr>
            <p:ph type="body" sz="quarter" idx="12" hasCustomPrompt="1"/>
          </p:nvPr>
        </p:nvSpPr>
        <p:spPr>
          <a:xfrm>
            <a:off x="438150" y="287338"/>
            <a:ext cx="3648075" cy="1100138"/>
          </a:xfrm>
        </p:spPr>
        <p:txBody>
          <a:bodyPr/>
          <a:lstStyle>
            <a:lvl1pPr marL="0" indent="0">
              <a:buNone/>
              <a:defRPr sz="4000" b="0">
                <a:solidFill>
                  <a:schemeClr val="bg1"/>
                </a:solidFill>
                <a:latin typeface="Trebuchet MS" panose="020B0703020202090204" pitchFamily="34" charset="0"/>
              </a:defRPr>
            </a:lvl1pPr>
          </a:lstStyle>
          <a:p>
            <a:r>
              <a:rPr lang="fr-FR"/>
              <a:t>Titre</a:t>
            </a:r>
          </a:p>
        </p:txBody>
      </p:sp>
      <p:cxnSp>
        <p:nvCxnSpPr>
          <p:cNvPr id="13" name="Connecteur droit 12">
            <a:extLst>
              <a:ext uri="{FF2B5EF4-FFF2-40B4-BE49-F238E27FC236}">
                <a16:creationId xmlns:a16="http://schemas.microsoft.com/office/drawing/2014/main" id="{C1D64B92-1AAC-1548-A23B-21EF6B7F71CA}"/>
              </a:ext>
            </a:extLst>
          </p:cNvPr>
          <p:cNvCxnSpPr/>
          <p:nvPr userDrawn="1"/>
        </p:nvCxnSpPr>
        <p:spPr>
          <a:xfrm>
            <a:off x="438150" y="952500"/>
            <a:ext cx="36480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6F544886-55F0-4647-8A99-C3583D9AC066}"/>
              </a:ext>
            </a:extLst>
          </p:cNvPr>
          <p:cNvSpPr/>
          <p:nvPr userDrawn="1"/>
        </p:nvSpPr>
        <p:spPr>
          <a:xfrm>
            <a:off x="4432515" y="883081"/>
            <a:ext cx="7051729" cy="5091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space réservé du graphique 8">
            <a:extLst>
              <a:ext uri="{FF2B5EF4-FFF2-40B4-BE49-F238E27FC236}">
                <a16:creationId xmlns:a16="http://schemas.microsoft.com/office/drawing/2014/main" id="{64F6261E-948A-B24A-A689-D296E6941D1E}"/>
              </a:ext>
            </a:extLst>
          </p:cNvPr>
          <p:cNvSpPr>
            <a:spLocks noGrp="1"/>
          </p:cNvSpPr>
          <p:nvPr>
            <p:ph type="chart" sz="quarter" idx="10"/>
          </p:nvPr>
        </p:nvSpPr>
        <p:spPr>
          <a:xfrm>
            <a:off x="4664991" y="1177871"/>
            <a:ext cx="6586778" cy="4541004"/>
          </a:xfrm>
        </p:spPr>
        <p:txBody>
          <a:bodyPr/>
          <a:lstStyle>
            <a:lvl1pPr>
              <a:defRPr>
                <a:latin typeface="Arial" panose="020B0604020202020204" pitchFamily="34" charset="0"/>
                <a:cs typeface="Arial" panose="020B0604020202020204" pitchFamily="34" charset="0"/>
              </a:defRPr>
            </a:lvl1pPr>
          </a:lstStyle>
          <a:p>
            <a:r>
              <a:rPr lang="fr-FR"/>
              <a:t>Cliquez sur l'icône pour ajouter un graphique</a:t>
            </a:r>
          </a:p>
        </p:txBody>
      </p:sp>
      <p:pic>
        <p:nvPicPr>
          <p:cNvPr id="18" name="Image 17">
            <a:extLst>
              <a:ext uri="{FF2B5EF4-FFF2-40B4-BE49-F238E27FC236}">
                <a16:creationId xmlns:a16="http://schemas.microsoft.com/office/drawing/2014/main" id="{4D52D854-9A3C-5644-A452-8A71947D1B93}"/>
              </a:ext>
            </a:extLst>
          </p:cNvPr>
          <p:cNvPicPr>
            <a:picLocks noChangeAspect="1"/>
          </p:cNvPicPr>
          <p:nvPr userDrawn="1"/>
        </p:nvPicPr>
        <p:blipFill>
          <a:blip r:embed="rId3"/>
          <a:stretch>
            <a:fillRect/>
          </a:stretch>
        </p:blipFill>
        <p:spPr>
          <a:xfrm>
            <a:off x="10680700" y="6538912"/>
            <a:ext cx="1130300" cy="304800"/>
          </a:xfrm>
          <a:prstGeom prst="rect">
            <a:avLst/>
          </a:prstGeom>
        </p:spPr>
      </p:pic>
    </p:spTree>
    <p:extLst>
      <p:ext uri="{BB962C8B-B14F-4D97-AF65-F5344CB8AC3E}">
        <p14:creationId xmlns:p14="http://schemas.microsoft.com/office/powerpoint/2010/main" val="28972610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cl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44D06A4-8FBF-934A-8599-18A2DED88870}"/>
              </a:ext>
            </a:extLst>
          </p:cNvPr>
          <p:cNvSpPr/>
          <p:nvPr userDrawn="1"/>
        </p:nvSpPr>
        <p:spPr>
          <a:xfrm>
            <a:off x="0" y="3994445"/>
            <a:ext cx="12192000" cy="1924441"/>
          </a:xfrm>
          <a:prstGeom prst="rect">
            <a:avLst/>
          </a:prstGeom>
          <a:solidFill>
            <a:srgbClr val="004121">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E8DBB950-DA9D-E644-8AC3-87DACA688D73}"/>
              </a:ext>
            </a:extLst>
          </p:cNvPr>
          <p:cNvSpPr/>
          <p:nvPr userDrawn="1"/>
        </p:nvSpPr>
        <p:spPr>
          <a:xfrm>
            <a:off x="8720488" y="0"/>
            <a:ext cx="2935706" cy="64008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80FF3909-D334-8445-AC33-4B44AD909D20}"/>
              </a:ext>
            </a:extLst>
          </p:cNvPr>
          <p:cNvPicPr>
            <a:picLocks noChangeAspect="1"/>
          </p:cNvPicPr>
          <p:nvPr userDrawn="1"/>
        </p:nvPicPr>
        <p:blipFill>
          <a:blip r:embed="rId3"/>
          <a:stretch>
            <a:fillRect/>
          </a:stretch>
        </p:blipFill>
        <p:spPr>
          <a:xfrm>
            <a:off x="9759304" y="379816"/>
            <a:ext cx="825500" cy="825500"/>
          </a:xfrm>
          <a:prstGeom prst="rect">
            <a:avLst/>
          </a:prstGeom>
        </p:spPr>
      </p:pic>
      <p:pic>
        <p:nvPicPr>
          <p:cNvPr id="10" name="Image 9">
            <a:extLst>
              <a:ext uri="{FF2B5EF4-FFF2-40B4-BE49-F238E27FC236}">
                <a16:creationId xmlns:a16="http://schemas.microsoft.com/office/drawing/2014/main" id="{BA706081-9824-0B46-B504-FB9C4C73474D}"/>
              </a:ext>
            </a:extLst>
          </p:cNvPr>
          <p:cNvPicPr>
            <a:picLocks noChangeAspect="1"/>
          </p:cNvPicPr>
          <p:nvPr userDrawn="1"/>
        </p:nvPicPr>
        <p:blipFill>
          <a:blip r:embed="rId4"/>
          <a:stretch>
            <a:fillRect/>
          </a:stretch>
        </p:blipFill>
        <p:spPr>
          <a:xfrm>
            <a:off x="9752954" y="2603500"/>
            <a:ext cx="838200" cy="622300"/>
          </a:xfrm>
          <a:prstGeom prst="rect">
            <a:avLst/>
          </a:prstGeom>
        </p:spPr>
      </p:pic>
      <p:pic>
        <p:nvPicPr>
          <p:cNvPr id="11" name="Image 10">
            <a:extLst>
              <a:ext uri="{FF2B5EF4-FFF2-40B4-BE49-F238E27FC236}">
                <a16:creationId xmlns:a16="http://schemas.microsoft.com/office/drawing/2014/main" id="{0DDB9211-0FD2-A14A-AA12-B23DCC92EA22}"/>
              </a:ext>
            </a:extLst>
          </p:cNvPr>
          <p:cNvPicPr>
            <a:picLocks noChangeAspect="1"/>
          </p:cNvPicPr>
          <p:nvPr userDrawn="1"/>
        </p:nvPicPr>
        <p:blipFill>
          <a:blip r:embed="rId5"/>
          <a:stretch>
            <a:fillRect/>
          </a:stretch>
        </p:blipFill>
        <p:spPr>
          <a:xfrm>
            <a:off x="9854554" y="4281908"/>
            <a:ext cx="635000" cy="927100"/>
          </a:xfrm>
          <a:prstGeom prst="rect">
            <a:avLst/>
          </a:prstGeom>
        </p:spPr>
      </p:pic>
      <p:sp>
        <p:nvSpPr>
          <p:cNvPr id="12" name="Sous-titre 2">
            <a:extLst>
              <a:ext uri="{FF2B5EF4-FFF2-40B4-BE49-F238E27FC236}">
                <a16:creationId xmlns:a16="http://schemas.microsoft.com/office/drawing/2014/main" id="{90336BE2-5688-F44B-98AD-276456AB50EA}"/>
              </a:ext>
            </a:extLst>
          </p:cNvPr>
          <p:cNvSpPr>
            <a:spLocks noGrp="1"/>
          </p:cNvSpPr>
          <p:nvPr>
            <p:ph type="subTitle" idx="10"/>
          </p:nvPr>
        </p:nvSpPr>
        <p:spPr>
          <a:xfrm>
            <a:off x="342254" y="4867475"/>
            <a:ext cx="8011332" cy="843514"/>
          </a:xfrm>
        </p:spPr>
        <p:txBody>
          <a:bodyPr anchor="t"/>
          <a:lstStyle>
            <a:lvl1pPr marL="0" indent="0" algn="l">
              <a:buNone/>
              <a:defRPr sz="24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13" name="Espace réservé du texte 16">
            <a:extLst>
              <a:ext uri="{FF2B5EF4-FFF2-40B4-BE49-F238E27FC236}">
                <a16:creationId xmlns:a16="http://schemas.microsoft.com/office/drawing/2014/main" id="{FC44A17A-7902-CA45-AAB4-8F4EB216C85B}"/>
              </a:ext>
            </a:extLst>
          </p:cNvPr>
          <p:cNvSpPr>
            <a:spLocks noGrp="1"/>
          </p:cNvSpPr>
          <p:nvPr>
            <p:ph type="body" sz="quarter" idx="12" hasCustomPrompt="1"/>
          </p:nvPr>
        </p:nvSpPr>
        <p:spPr>
          <a:xfrm>
            <a:off x="342254" y="4215996"/>
            <a:ext cx="8011332" cy="628527"/>
          </a:xfrm>
        </p:spPr>
        <p:txBody>
          <a:bodyPr>
            <a:normAutofit/>
          </a:bodyPr>
          <a:lstStyle>
            <a:lvl1pPr marL="0" indent="0" algn="l">
              <a:buNone/>
              <a:defRPr sz="3200" b="0">
                <a:solidFill>
                  <a:srgbClr val="FFFFFF"/>
                </a:solidFill>
                <a:latin typeface="Sanchez " panose="02000000000000000000" pitchFamily="2" charset="77"/>
              </a:defRPr>
            </a:lvl1pPr>
          </a:lstStyle>
          <a:p>
            <a:r>
              <a:rPr lang="fr-FR"/>
              <a:t>Titre</a:t>
            </a:r>
          </a:p>
        </p:txBody>
      </p:sp>
      <p:pic>
        <p:nvPicPr>
          <p:cNvPr id="18" name="Image 17">
            <a:extLst>
              <a:ext uri="{FF2B5EF4-FFF2-40B4-BE49-F238E27FC236}">
                <a16:creationId xmlns:a16="http://schemas.microsoft.com/office/drawing/2014/main" id="{416F2021-C4BA-9041-93E1-976BD52C3FE8}"/>
              </a:ext>
            </a:extLst>
          </p:cNvPr>
          <p:cNvPicPr>
            <a:picLocks noChangeAspect="1"/>
          </p:cNvPicPr>
          <p:nvPr userDrawn="1"/>
        </p:nvPicPr>
        <p:blipFill>
          <a:blip r:embed="rId6"/>
          <a:stretch>
            <a:fillRect/>
          </a:stretch>
        </p:blipFill>
        <p:spPr>
          <a:xfrm>
            <a:off x="9148345" y="2207755"/>
            <a:ext cx="2044700" cy="38100"/>
          </a:xfrm>
          <a:prstGeom prst="rect">
            <a:avLst/>
          </a:prstGeom>
        </p:spPr>
      </p:pic>
      <p:pic>
        <p:nvPicPr>
          <p:cNvPr id="19" name="Image 18">
            <a:extLst>
              <a:ext uri="{FF2B5EF4-FFF2-40B4-BE49-F238E27FC236}">
                <a16:creationId xmlns:a16="http://schemas.microsoft.com/office/drawing/2014/main" id="{61F42473-FE9F-5040-82DB-46C40C74DA8C}"/>
              </a:ext>
            </a:extLst>
          </p:cNvPr>
          <p:cNvPicPr>
            <a:picLocks noChangeAspect="1"/>
          </p:cNvPicPr>
          <p:nvPr userDrawn="1"/>
        </p:nvPicPr>
        <p:blipFill>
          <a:blip r:embed="rId6"/>
          <a:stretch>
            <a:fillRect/>
          </a:stretch>
        </p:blipFill>
        <p:spPr>
          <a:xfrm>
            <a:off x="9148345" y="3956345"/>
            <a:ext cx="2044700" cy="38100"/>
          </a:xfrm>
          <a:prstGeom prst="rect">
            <a:avLst/>
          </a:prstGeom>
        </p:spPr>
      </p:pic>
      <p:sp>
        <p:nvSpPr>
          <p:cNvPr id="4" name="Espace réservé du texte 3">
            <a:extLst>
              <a:ext uri="{FF2B5EF4-FFF2-40B4-BE49-F238E27FC236}">
                <a16:creationId xmlns:a16="http://schemas.microsoft.com/office/drawing/2014/main" id="{A11F3865-B219-B84C-AC85-6E400A1A3264}"/>
              </a:ext>
            </a:extLst>
          </p:cNvPr>
          <p:cNvSpPr>
            <a:spLocks noGrp="1"/>
          </p:cNvSpPr>
          <p:nvPr>
            <p:ph type="body" sz="quarter" idx="13" hasCustomPrompt="1"/>
          </p:nvPr>
        </p:nvSpPr>
        <p:spPr>
          <a:xfrm>
            <a:off x="8808686" y="1446778"/>
            <a:ext cx="2733609" cy="977900"/>
          </a:xfrm>
        </p:spPr>
        <p:txBody>
          <a:bodyPr>
            <a:normAutofit/>
          </a:bodyPr>
          <a:lstStyle>
            <a:lvl1pPr marL="0" indent="0" algn="ctr">
              <a:buNone/>
              <a:defRPr sz="2000">
                <a:latin typeface="Arial" panose="020B0604020202020204" pitchFamily="34" charset="0"/>
                <a:cs typeface="Arial" panose="020B0604020202020204" pitchFamily="34" charset="0"/>
              </a:defRPr>
            </a:lvl1pPr>
          </a:lstStyle>
          <a:p>
            <a:r>
              <a:rPr lang="fr-FR">
                <a:solidFill>
                  <a:srgbClr val="42403D"/>
                </a:solidFill>
              </a:rPr>
              <a:t>819 376-5011</a:t>
            </a:r>
            <a:br>
              <a:rPr lang="fr-FR">
                <a:solidFill>
                  <a:srgbClr val="42403D"/>
                </a:solidFill>
              </a:rPr>
            </a:br>
            <a:r>
              <a:rPr lang="fr-FR">
                <a:solidFill>
                  <a:srgbClr val="42403D"/>
                </a:solidFill>
              </a:rPr>
              <a:t>1 800 365-0922</a:t>
            </a:r>
          </a:p>
          <a:p>
            <a:endParaRPr lang="fr-FR"/>
          </a:p>
        </p:txBody>
      </p:sp>
      <p:sp>
        <p:nvSpPr>
          <p:cNvPr id="14" name="Titre 13">
            <a:extLst>
              <a:ext uri="{FF2B5EF4-FFF2-40B4-BE49-F238E27FC236}">
                <a16:creationId xmlns:a16="http://schemas.microsoft.com/office/drawing/2014/main" id="{84377405-B2F4-7F4A-9054-7E1B0A9A8EFD}"/>
              </a:ext>
            </a:extLst>
          </p:cNvPr>
          <p:cNvSpPr>
            <a:spLocks noGrp="1"/>
          </p:cNvSpPr>
          <p:nvPr>
            <p:ph type="title" hasCustomPrompt="1"/>
          </p:nvPr>
        </p:nvSpPr>
        <p:spPr>
          <a:xfrm>
            <a:off x="8808686" y="5209589"/>
            <a:ext cx="2733609" cy="1325563"/>
          </a:xfrm>
        </p:spPr>
        <p:txBody>
          <a:bodyPr>
            <a:normAutofit/>
          </a:bodyPr>
          <a:lstStyle>
            <a:lvl1pPr algn="ctr">
              <a:defRPr sz="2000">
                <a:latin typeface="Arial" panose="020B0604020202020204" pitchFamily="34" charset="0"/>
                <a:cs typeface="Arial" panose="020B0604020202020204" pitchFamily="34" charset="0"/>
              </a:defRPr>
            </a:lvl1pPr>
          </a:lstStyle>
          <a:p>
            <a:r>
              <a:rPr lang="fr-FR">
                <a:solidFill>
                  <a:srgbClr val="42403D"/>
                </a:solidFill>
              </a:rPr>
              <a:t>3351, boul. des Forges, Trois-Rivières (Québec) G8Z 4M3</a:t>
            </a:r>
            <a:br>
              <a:rPr lang="fr-FR">
                <a:solidFill>
                  <a:srgbClr val="42403D"/>
                </a:solidFill>
              </a:rPr>
            </a:br>
            <a:endParaRPr lang="fr-FR"/>
          </a:p>
        </p:txBody>
      </p:sp>
      <p:sp>
        <p:nvSpPr>
          <p:cNvPr id="20" name="Espace réservé du texte 19">
            <a:extLst>
              <a:ext uri="{FF2B5EF4-FFF2-40B4-BE49-F238E27FC236}">
                <a16:creationId xmlns:a16="http://schemas.microsoft.com/office/drawing/2014/main" id="{1C916DF6-DC75-344A-9F56-75282E92D574}"/>
              </a:ext>
            </a:extLst>
          </p:cNvPr>
          <p:cNvSpPr>
            <a:spLocks noGrp="1"/>
          </p:cNvSpPr>
          <p:nvPr>
            <p:ph type="body" sz="quarter" idx="16" hasCustomPrompt="1"/>
          </p:nvPr>
        </p:nvSpPr>
        <p:spPr>
          <a:xfrm>
            <a:off x="8808686" y="3489956"/>
            <a:ext cx="2733609" cy="745123"/>
          </a:xfrm>
        </p:spPr>
        <p:txBody>
          <a:bodyPr/>
          <a:lstStyle>
            <a:lvl1pPr marL="0" indent="0" algn="ctr">
              <a:buNone/>
              <a:defRPr sz="2000">
                <a:latin typeface="Arial" panose="020B0604020202020204" pitchFamily="34" charset="0"/>
                <a:cs typeface="Arial" panose="020B0604020202020204" pitchFamily="34" charset="0"/>
              </a:defRPr>
            </a:lvl1pPr>
          </a:lstStyle>
          <a:p>
            <a:r>
              <a:rPr lang="fr-FR" err="1">
                <a:solidFill>
                  <a:srgbClr val="42403D"/>
                </a:solidFill>
              </a:rPr>
              <a:t>universite@uqtr.ca</a:t>
            </a:r>
            <a:endParaRPr lang="fr-FR">
              <a:solidFill>
                <a:srgbClr val="42403D"/>
              </a:solidFill>
            </a:endParaRPr>
          </a:p>
          <a:p>
            <a:endParaRPr lang="fr-FR"/>
          </a:p>
        </p:txBody>
      </p:sp>
      <p:pic>
        <p:nvPicPr>
          <p:cNvPr id="7" name="Image 6">
            <a:extLst>
              <a:ext uri="{FF2B5EF4-FFF2-40B4-BE49-F238E27FC236}">
                <a16:creationId xmlns:a16="http://schemas.microsoft.com/office/drawing/2014/main" id="{92C01171-3B92-E94F-95BF-5D263514968A}"/>
              </a:ext>
            </a:extLst>
          </p:cNvPr>
          <p:cNvPicPr>
            <a:picLocks noChangeAspect="1"/>
          </p:cNvPicPr>
          <p:nvPr userDrawn="1"/>
        </p:nvPicPr>
        <p:blipFill>
          <a:blip r:embed="rId7"/>
          <a:stretch>
            <a:fillRect/>
          </a:stretch>
        </p:blipFill>
        <p:spPr>
          <a:xfrm>
            <a:off x="6380675" y="792566"/>
            <a:ext cx="1820405" cy="2622250"/>
          </a:xfrm>
          <a:prstGeom prst="rect">
            <a:avLst/>
          </a:prstGeom>
        </p:spPr>
      </p:pic>
    </p:spTree>
    <p:extLst>
      <p:ext uri="{BB962C8B-B14F-4D97-AF65-F5344CB8AC3E}">
        <p14:creationId xmlns:p14="http://schemas.microsoft.com/office/powerpoint/2010/main" val="40993549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cl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44D06A4-8FBF-934A-8599-18A2DED88870}"/>
              </a:ext>
            </a:extLst>
          </p:cNvPr>
          <p:cNvSpPr/>
          <p:nvPr userDrawn="1"/>
        </p:nvSpPr>
        <p:spPr>
          <a:xfrm>
            <a:off x="0" y="4419851"/>
            <a:ext cx="12192000" cy="1749492"/>
          </a:xfrm>
          <a:prstGeom prst="rect">
            <a:avLst/>
          </a:prstGeom>
          <a:solidFill>
            <a:srgbClr val="004121">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Sous-titre 2">
            <a:extLst>
              <a:ext uri="{FF2B5EF4-FFF2-40B4-BE49-F238E27FC236}">
                <a16:creationId xmlns:a16="http://schemas.microsoft.com/office/drawing/2014/main" id="{90336BE2-5688-F44B-98AD-276456AB50EA}"/>
              </a:ext>
            </a:extLst>
          </p:cNvPr>
          <p:cNvSpPr>
            <a:spLocks noGrp="1"/>
          </p:cNvSpPr>
          <p:nvPr>
            <p:ph type="subTitle" idx="10"/>
          </p:nvPr>
        </p:nvSpPr>
        <p:spPr>
          <a:xfrm>
            <a:off x="412979" y="5243749"/>
            <a:ext cx="11366042" cy="766831"/>
          </a:xfrm>
        </p:spPr>
        <p:txBody>
          <a:bodyPr anchor="t"/>
          <a:lstStyle>
            <a:lvl1pPr marL="0" indent="0" algn="ctr">
              <a:buNone/>
              <a:defRPr sz="24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13" name="Espace réservé du texte 16">
            <a:extLst>
              <a:ext uri="{FF2B5EF4-FFF2-40B4-BE49-F238E27FC236}">
                <a16:creationId xmlns:a16="http://schemas.microsoft.com/office/drawing/2014/main" id="{FC44A17A-7902-CA45-AAB4-8F4EB216C85B}"/>
              </a:ext>
            </a:extLst>
          </p:cNvPr>
          <p:cNvSpPr>
            <a:spLocks noGrp="1"/>
          </p:cNvSpPr>
          <p:nvPr>
            <p:ph type="body" sz="quarter" idx="12" hasCustomPrompt="1"/>
          </p:nvPr>
        </p:nvSpPr>
        <p:spPr>
          <a:xfrm>
            <a:off x="412979" y="4565693"/>
            <a:ext cx="11366042" cy="571388"/>
          </a:xfrm>
        </p:spPr>
        <p:txBody>
          <a:bodyPr>
            <a:normAutofit/>
          </a:bodyPr>
          <a:lstStyle>
            <a:lvl1pPr marL="0" indent="0" algn="ctr">
              <a:buNone/>
              <a:defRPr sz="3200" b="0">
                <a:solidFill>
                  <a:srgbClr val="FFFFFF"/>
                </a:solidFill>
                <a:latin typeface="Trebuchet MS" panose="020B0703020202090204" pitchFamily="34" charset="0"/>
              </a:defRPr>
            </a:lvl1pPr>
          </a:lstStyle>
          <a:p>
            <a:r>
              <a:rPr lang="fr-FR"/>
              <a:t>Titre</a:t>
            </a:r>
          </a:p>
        </p:txBody>
      </p:sp>
      <p:pic>
        <p:nvPicPr>
          <p:cNvPr id="7" name="Image 6">
            <a:extLst>
              <a:ext uri="{FF2B5EF4-FFF2-40B4-BE49-F238E27FC236}">
                <a16:creationId xmlns:a16="http://schemas.microsoft.com/office/drawing/2014/main" id="{465E6712-E612-1C49-AB85-7D0E638495D6}"/>
              </a:ext>
            </a:extLst>
          </p:cNvPr>
          <p:cNvPicPr>
            <a:picLocks noChangeAspect="1"/>
          </p:cNvPicPr>
          <p:nvPr userDrawn="1"/>
        </p:nvPicPr>
        <p:blipFill>
          <a:blip r:embed="rId3"/>
          <a:stretch>
            <a:fillRect/>
          </a:stretch>
        </p:blipFill>
        <p:spPr>
          <a:xfrm>
            <a:off x="4985048" y="565382"/>
            <a:ext cx="2221904" cy="3200600"/>
          </a:xfrm>
          <a:prstGeom prst="rect">
            <a:avLst/>
          </a:prstGeom>
        </p:spPr>
      </p:pic>
    </p:spTree>
    <p:extLst>
      <p:ext uri="{BB962C8B-B14F-4D97-AF65-F5344CB8AC3E}">
        <p14:creationId xmlns:p14="http://schemas.microsoft.com/office/powerpoint/2010/main" val="1524799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exte + énumer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ous-titre 2">
            <a:extLst>
              <a:ext uri="{FF2B5EF4-FFF2-40B4-BE49-F238E27FC236}">
                <a16:creationId xmlns:a16="http://schemas.microsoft.com/office/drawing/2014/main" id="{340D9E51-5847-5647-8777-94023ADE7AD3}"/>
              </a:ext>
            </a:extLst>
          </p:cNvPr>
          <p:cNvSpPr>
            <a:spLocks noGrp="1"/>
          </p:cNvSpPr>
          <p:nvPr>
            <p:ph type="subTitle" idx="10"/>
          </p:nvPr>
        </p:nvSpPr>
        <p:spPr>
          <a:xfrm>
            <a:off x="438150" y="1387477"/>
            <a:ext cx="3648075" cy="4984748"/>
          </a:xfrm>
        </p:spPr>
        <p:txBody>
          <a:bodyPr anchor="t"/>
          <a:lstStyle>
            <a:lvl1pPr marL="0" indent="0" algn="l">
              <a:buNone/>
              <a:defRPr sz="24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17" name="Espace réservé du texte 16">
            <a:extLst>
              <a:ext uri="{FF2B5EF4-FFF2-40B4-BE49-F238E27FC236}">
                <a16:creationId xmlns:a16="http://schemas.microsoft.com/office/drawing/2014/main" id="{D8AC0AEA-9444-0944-A527-82DEB2101894}"/>
              </a:ext>
            </a:extLst>
          </p:cNvPr>
          <p:cNvSpPr>
            <a:spLocks noGrp="1"/>
          </p:cNvSpPr>
          <p:nvPr>
            <p:ph type="body" sz="quarter" idx="12" hasCustomPrompt="1"/>
          </p:nvPr>
        </p:nvSpPr>
        <p:spPr>
          <a:xfrm>
            <a:off x="438150" y="287338"/>
            <a:ext cx="3648075" cy="1100138"/>
          </a:xfrm>
        </p:spPr>
        <p:txBody>
          <a:bodyPr/>
          <a:lstStyle>
            <a:lvl1pPr marL="0" indent="0">
              <a:buNone/>
              <a:defRPr sz="4000" b="0">
                <a:solidFill>
                  <a:srgbClr val="FDC330"/>
                </a:solidFill>
                <a:latin typeface="Trebuchet MS" panose="020B0703020202090204" pitchFamily="34" charset="0"/>
              </a:defRPr>
            </a:lvl1pPr>
          </a:lstStyle>
          <a:p>
            <a:r>
              <a:rPr lang="fr-FR"/>
              <a:t>Titre</a:t>
            </a:r>
          </a:p>
        </p:txBody>
      </p:sp>
      <p:sp>
        <p:nvSpPr>
          <p:cNvPr id="21" name="Espace réservé du texte 20">
            <a:extLst>
              <a:ext uri="{FF2B5EF4-FFF2-40B4-BE49-F238E27FC236}">
                <a16:creationId xmlns:a16="http://schemas.microsoft.com/office/drawing/2014/main" id="{FD55380B-E87B-9746-96CA-9AB5EC2D70D6}"/>
              </a:ext>
            </a:extLst>
          </p:cNvPr>
          <p:cNvSpPr>
            <a:spLocks noGrp="1"/>
          </p:cNvSpPr>
          <p:nvPr>
            <p:ph type="body" sz="quarter" idx="13" hasCustomPrompt="1"/>
          </p:nvPr>
        </p:nvSpPr>
        <p:spPr>
          <a:xfrm>
            <a:off x="4275138" y="673100"/>
            <a:ext cx="915987" cy="915988"/>
          </a:xfrm>
          <a:solidFill>
            <a:srgbClr val="FDC330"/>
          </a:solidFill>
        </p:spPr>
        <p:txBody>
          <a:bodyPr anchor="ctr">
            <a:normAutofit/>
          </a:bodyPr>
          <a:lstStyle>
            <a:lvl1pPr marL="0" indent="0" algn="ctr">
              <a:buNone/>
              <a:defRPr sz="3600">
                <a:solidFill>
                  <a:schemeClr val="tx1"/>
                </a:solidFill>
                <a:latin typeface="Trebuchet MS" panose="020B0703020202090204" pitchFamily="34" charset="0"/>
              </a:defRPr>
            </a:lvl1pPr>
          </a:lstStyle>
          <a:p>
            <a:r>
              <a:rPr lang="fr-FR"/>
              <a:t>1</a:t>
            </a:r>
          </a:p>
        </p:txBody>
      </p:sp>
      <p:sp>
        <p:nvSpPr>
          <p:cNvPr id="22" name="Espace réservé du texte 20">
            <a:extLst>
              <a:ext uri="{FF2B5EF4-FFF2-40B4-BE49-F238E27FC236}">
                <a16:creationId xmlns:a16="http://schemas.microsoft.com/office/drawing/2014/main" id="{D52F528C-ABE8-F84E-8A86-BE50C01DA1E4}"/>
              </a:ext>
            </a:extLst>
          </p:cNvPr>
          <p:cNvSpPr>
            <a:spLocks noGrp="1"/>
          </p:cNvSpPr>
          <p:nvPr>
            <p:ph type="body" sz="quarter" idx="14" hasCustomPrompt="1"/>
          </p:nvPr>
        </p:nvSpPr>
        <p:spPr>
          <a:xfrm>
            <a:off x="5191125" y="673100"/>
            <a:ext cx="6073775" cy="915988"/>
          </a:xfrm>
          <a:solidFill>
            <a:srgbClr val="FFFFFF">
              <a:alpha val="50196"/>
            </a:srgbClr>
          </a:solidFill>
        </p:spPr>
        <p:txBody>
          <a:bodyPr anchor="ctr">
            <a:normAutofit/>
          </a:bodyPr>
          <a:lstStyle>
            <a:lvl1pPr marL="0" indent="0" algn="l">
              <a:buNone/>
              <a:defRPr sz="3200">
                <a:solidFill>
                  <a:schemeClr val="tx1"/>
                </a:solidFill>
                <a:latin typeface="Arial" panose="020B0604020202020204" pitchFamily="34" charset="0"/>
                <a:cs typeface="Arial" panose="020B0604020202020204" pitchFamily="34" charset="0"/>
              </a:defRPr>
            </a:lvl1pPr>
          </a:lstStyle>
          <a:p>
            <a:r>
              <a:rPr lang="fr-FR"/>
              <a:t>Texte</a:t>
            </a:r>
          </a:p>
        </p:txBody>
      </p:sp>
      <p:sp>
        <p:nvSpPr>
          <p:cNvPr id="25" name="Espace réservé du texte 20">
            <a:extLst>
              <a:ext uri="{FF2B5EF4-FFF2-40B4-BE49-F238E27FC236}">
                <a16:creationId xmlns:a16="http://schemas.microsoft.com/office/drawing/2014/main" id="{9072376F-A352-B44D-BD4A-7DEAA40BCE84}"/>
              </a:ext>
            </a:extLst>
          </p:cNvPr>
          <p:cNvSpPr>
            <a:spLocks noGrp="1"/>
          </p:cNvSpPr>
          <p:nvPr>
            <p:ph type="body" sz="quarter" idx="15" hasCustomPrompt="1"/>
          </p:nvPr>
        </p:nvSpPr>
        <p:spPr>
          <a:xfrm>
            <a:off x="4275138" y="1854200"/>
            <a:ext cx="915987" cy="915988"/>
          </a:xfrm>
          <a:solidFill>
            <a:srgbClr val="FDC330"/>
          </a:solidFill>
        </p:spPr>
        <p:txBody>
          <a:bodyPr anchor="ctr">
            <a:normAutofit/>
          </a:bodyPr>
          <a:lstStyle>
            <a:lvl1pPr marL="0" indent="0" algn="ctr">
              <a:buNone/>
              <a:defRPr sz="3600">
                <a:solidFill>
                  <a:schemeClr val="tx1"/>
                </a:solidFill>
                <a:latin typeface="Trebuchet MS" panose="020B0703020202090204" pitchFamily="34" charset="0"/>
              </a:defRPr>
            </a:lvl1pPr>
          </a:lstStyle>
          <a:p>
            <a:r>
              <a:rPr lang="fr-FR"/>
              <a:t>2</a:t>
            </a:r>
          </a:p>
        </p:txBody>
      </p:sp>
      <p:sp>
        <p:nvSpPr>
          <p:cNvPr id="26" name="Espace réservé du texte 20">
            <a:extLst>
              <a:ext uri="{FF2B5EF4-FFF2-40B4-BE49-F238E27FC236}">
                <a16:creationId xmlns:a16="http://schemas.microsoft.com/office/drawing/2014/main" id="{F37EE41E-F404-B840-BF58-BE9F98457862}"/>
              </a:ext>
            </a:extLst>
          </p:cNvPr>
          <p:cNvSpPr>
            <a:spLocks noGrp="1"/>
          </p:cNvSpPr>
          <p:nvPr>
            <p:ph type="body" sz="quarter" idx="16" hasCustomPrompt="1"/>
          </p:nvPr>
        </p:nvSpPr>
        <p:spPr>
          <a:xfrm>
            <a:off x="5191125" y="1854200"/>
            <a:ext cx="6073775" cy="915988"/>
          </a:xfrm>
          <a:solidFill>
            <a:srgbClr val="FFFFFF">
              <a:alpha val="50196"/>
            </a:srgbClr>
          </a:solidFill>
        </p:spPr>
        <p:txBody>
          <a:bodyPr anchor="ctr">
            <a:normAutofit/>
          </a:bodyPr>
          <a:lstStyle>
            <a:lvl1pPr marL="0" indent="0" algn="l">
              <a:buNone/>
              <a:defRPr sz="3200">
                <a:solidFill>
                  <a:schemeClr val="tx1"/>
                </a:solidFill>
                <a:latin typeface="Arial" panose="020B0604020202020204" pitchFamily="34" charset="0"/>
                <a:cs typeface="Arial" panose="020B0604020202020204" pitchFamily="34" charset="0"/>
              </a:defRPr>
            </a:lvl1pPr>
          </a:lstStyle>
          <a:p>
            <a:r>
              <a:rPr lang="fr-FR"/>
              <a:t>Texte</a:t>
            </a:r>
          </a:p>
        </p:txBody>
      </p:sp>
      <p:sp>
        <p:nvSpPr>
          <p:cNvPr id="31" name="Espace réservé du texte 20">
            <a:extLst>
              <a:ext uri="{FF2B5EF4-FFF2-40B4-BE49-F238E27FC236}">
                <a16:creationId xmlns:a16="http://schemas.microsoft.com/office/drawing/2014/main" id="{B4C0CA74-F286-EB4D-A094-6B9AB33B9D7D}"/>
              </a:ext>
            </a:extLst>
          </p:cNvPr>
          <p:cNvSpPr>
            <a:spLocks noGrp="1"/>
          </p:cNvSpPr>
          <p:nvPr>
            <p:ph type="body" sz="quarter" idx="17" hasCustomPrompt="1"/>
          </p:nvPr>
        </p:nvSpPr>
        <p:spPr>
          <a:xfrm>
            <a:off x="4275138" y="3035300"/>
            <a:ext cx="915987" cy="915988"/>
          </a:xfrm>
          <a:solidFill>
            <a:srgbClr val="FDC330"/>
          </a:solidFill>
        </p:spPr>
        <p:txBody>
          <a:bodyPr anchor="ctr">
            <a:normAutofit/>
          </a:bodyPr>
          <a:lstStyle>
            <a:lvl1pPr marL="0" indent="0" algn="ctr">
              <a:buNone/>
              <a:defRPr sz="3600">
                <a:solidFill>
                  <a:schemeClr val="tx1"/>
                </a:solidFill>
                <a:latin typeface="Trebuchet MS" panose="020B0703020202090204" pitchFamily="34" charset="0"/>
              </a:defRPr>
            </a:lvl1pPr>
          </a:lstStyle>
          <a:p>
            <a:r>
              <a:rPr lang="fr-FR"/>
              <a:t>3</a:t>
            </a:r>
          </a:p>
        </p:txBody>
      </p:sp>
      <p:sp>
        <p:nvSpPr>
          <p:cNvPr id="32" name="Espace réservé du texte 20">
            <a:extLst>
              <a:ext uri="{FF2B5EF4-FFF2-40B4-BE49-F238E27FC236}">
                <a16:creationId xmlns:a16="http://schemas.microsoft.com/office/drawing/2014/main" id="{E1C1AA32-43D9-9C4B-92C8-A00BC153FB6B}"/>
              </a:ext>
            </a:extLst>
          </p:cNvPr>
          <p:cNvSpPr>
            <a:spLocks noGrp="1"/>
          </p:cNvSpPr>
          <p:nvPr>
            <p:ph type="body" sz="quarter" idx="18" hasCustomPrompt="1"/>
          </p:nvPr>
        </p:nvSpPr>
        <p:spPr>
          <a:xfrm>
            <a:off x="5191125" y="3035300"/>
            <a:ext cx="6073775" cy="915988"/>
          </a:xfrm>
          <a:solidFill>
            <a:srgbClr val="FFFFFF">
              <a:alpha val="50196"/>
            </a:srgbClr>
          </a:solidFill>
        </p:spPr>
        <p:txBody>
          <a:bodyPr anchor="ctr">
            <a:normAutofit/>
          </a:bodyPr>
          <a:lstStyle>
            <a:lvl1pPr marL="0" indent="0" algn="l">
              <a:buNone/>
              <a:defRPr sz="3200">
                <a:solidFill>
                  <a:schemeClr val="tx1"/>
                </a:solidFill>
                <a:latin typeface="Arial" panose="020B0604020202020204" pitchFamily="34" charset="0"/>
                <a:cs typeface="Arial" panose="020B0604020202020204" pitchFamily="34" charset="0"/>
              </a:defRPr>
            </a:lvl1pPr>
          </a:lstStyle>
          <a:p>
            <a:r>
              <a:rPr lang="fr-FR"/>
              <a:t>Texte</a:t>
            </a:r>
          </a:p>
        </p:txBody>
      </p:sp>
      <p:sp>
        <p:nvSpPr>
          <p:cNvPr id="33" name="Espace réservé du texte 20">
            <a:extLst>
              <a:ext uri="{FF2B5EF4-FFF2-40B4-BE49-F238E27FC236}">
                <a16:creationId xmlns:a16="http://schemas.microsoft.com/office/drawing/2014/main" id="{A4419B2D-1EBD-AA40-91A1-1A43236D5AEE}"/>
              </a:ext>
            </a:extLst>
          </p:cNvPr>
          <p:cNvSpPr>
            <a:spLocks noGrp="1"/>
          </p:cNvSpPr>
          <p:nvPr>
            <p:ph type="body" sz="quarter" idx="19" hasCustomPrompt="1"/>
          </p:nvPr>
        </p:nvSpPr>
        <p:spPr>
          <a:xfrm>
            <a:off x="4275138" y="4216400"/>
            <a:ext cx="915987" cy="915988"/>
          </a:xfrm>
          <a:solidFill>
            <a:srgbClr val="FDC330"/>
          </a:solidFill>
        </p:spPr>
        <p:txBody>
          <a:bodyPr anchor="ctr">
            <a:normAutofit/>
          </a:bodyPr>
          <a:lstStyle>
            <a:lvl1pPr marL="0" indent="0" algn="ctr">
              <a:buNone/>
              <a:defRPr sz="3600">
                <a:solidFill>
                  <a:schemeClr val="tx1"/>
                </a:solidFill>
                <a:latin typeface="Trebuchet MS" panose="020B0703020202090204" pitchFamily="34" charset="0"/>
              </a:defRPr>
            </a:lvl1pPr>
          </a:lstStyle>
          <a:p>
            <a:r>
              <a:rPr lang="fr-FR"/>
              <a:t>4</a:t>
            </a:r>
          </a:p>
        </p:txBody>
      </p:sp>
      <p:sp>
        <p:nvSpPr>
          <p:cNvPr id="34" name="Espace réservé du texte 20">
            <a:extLst>
              <a:ext uri="{FF2B5EF4-FFF2-40B4-BE49-F238E27FC236}">
                <a16:creationId xmlns:a16="http://schemas.microsoft.com/office/drawing/2014/main" id="{6A18BB9D-9DAB-8D42-9813-F873ED50BEFC}"/>
              </a:ext>
            </a:extLst>
          </p:cNvPr>
          <p:cNvSpPr>
            <a:spLocks noGrp="1"/>
          </p:cNvSpPr>
          <p:nvPr>
            <p:ph type="body" sz="quarter" idx="20" hasCustomPrompt="1"/>
          </p:nvPr>
        </p:nvSpPr>
        <p:spPr>
          <a:xfrm>
            <a:off x="5191125" y="4216400"/>
            <a:ext cx="6073775" cy="915988"/>
          </a:xfrm>
          <a:solidFill>
            <a:srgbClr val="FFFFFF">
              <a:alpha val="50196"/>
            </a:srgbClr>
          </a:solidFill>
        </p:spPr>
        <p:txBody>
          <a:bodyPr anchor="ctr">
            <a:normAutofit/>
          </a:bodyPr>
          <a:lstStyle>
            <a:lvl1pPr marL="0" indent="0" algn="l">
              <a:buNone/>
              <a:defRPr sz="3200">
                <a:solidFill>
                  <a:schemeClr val="tx1"/>
                </a:solidFill>
                <a:latin typeface="Arial" panose="020B0604020202020204" pitchFamily="34" charset="0"/>
                <a:cs typeface="Arial" panose="020B0604020202020204" pitchFamily="34" charset="0"/>
              </a:defRPr>
            </a:lvl1pPr>
          </a:lstStyle>
          <a:p>
            <a:r>
              <a:rPr lang="fr-FR"/>
              <a:t>Texte</a:t>
            </a:r>
          </a:p>
        </p:txBody>
      </p:sp>
      <p:pic>
        <p:nvPicPr>
          <p:cNvPr id="14" name="Image 13">
            <a:extLst>
              <a:ext uri="{FF2B5EF4-FFF2-40B4-BE49-F238E27FC236}">
                <a16:creationId xmlns:a16="http://schemas.microsoft.com/office/drawing/2014/main" id="{C944BB39-40A4-3049-882D-BE96B5143F8D}"/>
              </a:ext>
            </a:extLst>
          </p:cNvPr>
          <p:cNvPicPr>
            <a:picLocks noChangeAspect="1"/>
          </p:cNvPicPr>
          <p:nvPr userDrawn="1"/>
        </p:nvPicPr>
        <p:blipFill>
          <a:blip r:embed="rId3"/>
          <a:stretch>
            <a:fillRect/>
          </a:stretch>
        </p:blipFill>
        <p:spPr>
          <a:xfrm>
            <a:off x="10680700" y="6538912"/>
            <a:ext cx="1130300" cy="304800"/>
          </a:xfrm>
          <a:prstGeom prst="rect">
            <a:avLst/>
          </a:prstGeom>
        </p:spPr>
      </p:pic>
      <p:cxnSp>
        <p:nvCxnSpPr>
          <p:cNvPr id="15" name="Connecteur droit 14">
            <a:extLst>
              <a:ext uri="{FF2B5EF4-FFF2-40B4-BE49-F238E27FC236}">
                <a16:creationId xmlns:a16="http://schemas.microsoft.com/office/drawing/2014/main" id="{A4930422-997D-6C4B-A5BE-CE8AFFC8FADA}"/>
              </a:ext>
            </a:extLst>
          </p:cNvPr>
          <p:cNvCxnSpPr/>
          <p:nvPr userDrawn="1"/>
        </p:nvCxnSpPr>
        <p:spPr>
          <a:xfrm>
            <a:off x="438150" y="952500"/>
            <a:ext cx="3648075" cy="0"/>
          </a:xfrm>
          <a:prstGeom prst="line">
            <a:avLst/>
          </a:prstGeom>
          <a:ln>
            <a:solidFill>
              <a:srgbClr val="FDC33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673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A91164D-404A-FD40-8709-8E083040EA4E}"/>
              </a:ext>
            </a:extLst>
          </p:cNvPr>
          <p:cNvPicPr>
            <a:picLocks noChangeAspect="1"/>
          </p:cNvPicPr>
          <p:nvPr userDrawn="1"/>
        </p:nvPicPr>
        <p:blipFill>
          <a:blip r:embed="rId3"/>
          <a:stretch>
            <a:fillRect/>
          </a:stretch>
        </p:blipFill>
        <p:spPr>
          <a:xfrm>
            <a:off x="10680700" y="6538912"/>
            <a:ext cx="1130300" cy="304800"/>
          </a:xfrm>
          <a:prstGeom prst="rect">
            <a:avLst/>
          </a:prstGeom>
        </p:spPr>
      </p:pic>
      <p:sp>
        <p:nvSpPr>
          <p:cNvPr id="8" name="Sous-titre 2">
            <a:extLst>
              <a:ext uri="{FF2B5EF4-FFF2-40B4-BE49-F238E27FC236}">
                <a16:creationId xmlns:a16="http://schemas.microsoft.com/office/drawing/2014/main" id="{F46AC0D6-0255-D748-BFA3-4042D9D3D6F4}"/>
              </a:ext>
            </a:extLst>
          </p:cNvPr>
          <p:cNvSpPr>
            <a:spLocks noGrp="1"/>
          </p:cNvSpPr>
          <p:nvPr>
            <p:ph type="subTitle" idx="10"/>
          </p:nvPr>
        </p:nvSpPr>
        <p:spPr>
          <a:xfrm>
            <a:off x="1117600" y="2170197"/>
            <a:ext cx="10147300" cy="3697204"/>
          </a:xfrm>
        </p:spPr>
        <p:txBody>
          <a:bodyPr anchor="t"/>
          <a:lstStyle>
            <a:lvl1pPr marL="0" indent="0" algn="ctr">
              <a:buNone/>
              <a:defRPr sz="24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9" name="Espace réservé du texte 16">
            <a:extLst>
              <a:ext uri="{FF2B5EF4-FFF2-40B4-BE49-F238E27FC236}">
                <a16:creationId xmlns:a16="http://schemas.microsoft.com/office/drawing/2014/main" id="{4A96100F-79FB-1844-A1FE-99B86C719C22}"/>
              </a:ext>
            </a:extLst>
          </p:cNvPr>
          <p:cNvSpPr>
            <a:spLocks noGrp="1"/>
          </p:cNvSpPr>
          <p:nvPr>
            <p:ph type="body" sz="quarter" idx="12" hasCustomPrompt="1"/>
          </p:nvPr>
        </p:nvSpPr>
        <p:spPr>
          <a:xfrm>
            <a:off x="1117600" y="1127209"/>
            <a:ext cx="10147300" cy="815976"/>
          </a:xfrm>
        </p:spPr>
        <p:txBody>
          <a:bodyPr/>
          <a:lstStyle>
            <a:lvl1pPr marL="0" indent="0" algn="ctr">
              <a:buNone/>
              <a:defRPr sz="4000" b="0">
                <a:solidFill>
                  <a:srgbClr val="FDC330"/>
                </a:solidFill>
                <a:latin typeface="Trebuchet MS" panose="020B0703020202090204" pitchFamily="34" charset="0"/>
              </a:defRPr>
            </a:lvl1pPr>
          </a:lstStyle>
          <a:p>
            <a:r>
              <a:rPr lang="fr-FR"/>
              <a:t>Titre</a:t>
            </a:r>
          </a:p>
        </p:txBody>
      </p:sp>
      <p:sp>
        <p:nvSpPr>
          <p:cNvPr id="12" name="Rectangle 11">
            <a:extLst>
              <a:ext uri="{FF2B5EF4-FFF2-40B4-BE49-F238E27FC236}">
                <a16:creationId xmlns:a16="http://schemas.microsoft.com/office/drawing/2014/main" id="{ED189B3E-9E63-CF49-93DC-998BB94E6F41}"/>
              </a:ext>
            </a:extLst>
          </p:cNvPr>
          <p:cNvSpPr/>
          <p:nvPr userDrawn="1"/>
        </p:nvSpPr>
        <p:spPr>
          <a:xfrm>
            <a:off x="685800" y="508000"/>
            <a:ext cx="11010900" cy="5842000"/>
          </a:xfrm>
          <a:prstGeom prst="rect">
            <a:avLst/>
          </a:prstGeom>
          <a:noFill/>
          <a:ln w="38100">
            <a:solidFill>
              <a:srgbClr val="FDC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96529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ous-titre 2">
            <a:extLst>
              <a:ext uri="{FF2B5EF4-FFF2-40B4-BE49-F238E27FC236}">
                <a16:creationId xmlns:a16="http://schemas.microsoft.com/office/drawing/2014/main" id="{16D1C37C-C7FC-E14B-800A-47B891410E36}"/>
              </a:ext>
            </a:extLst>
          </p:cNvPr>
          <p:cNvSpPr>
            <a:spLocks noGrp="1"/>
          </p:cNvSpPr>
          <p:nvPr>
            <p:ph type="subTitle" idx="13"/>
          </p:nvPr>
        </p:nvSpPr>
        <p:spPr>
          <a:xfrm>
            <a:off x="438150" y="1387477"/>
            <a:ext cx="6496050" cy="4984748"/>
          </a:xfrm>
        </p:spPr>
        <p:txBody>
          <a:bodyPr anchor="t"/>
          <a:lstStyle>
            <a:lvl1pPr marL="0" indent="0" algn="l">
              <a:buNone/>
              <a:defRPr sz="24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8" name="Espace réservé du texte 16">
            <a:extLst>
              <a:ext uri="{FF2B5EF4-FFF2-40B4-BE49-F238E27FC236}">
                <a16:creationId xmlns:a16="http://schemas.microsoft.com/office/drawing/2014/main" id="{02E6239A-24B6-E342-9D70-3119B1B5A4A5}"/>
              </a:ext>
            </a:extLst>
          </p:cNvPr>
          <p:cNvSpPr>
            <a:spLocks noGrp="1"/>
          </p:cNvSpPr>
          <p:nvPr>
            <p:ph type="body" sz="quarter" idx="14" hasCustomPrompt="1"/>
          </p:nvPr>
        </p:nvSpPr>
        <p:spPr>
          <a:xfrm>
            <a:off x="438150" y="287338"/>
            <a:ext cx="6496050" cy="1100138"/>
          </a:xfrm>
        </p:spPr>
        <p:txBody>
          <a:bodyPr/>
          <a:lstStyle>
            <a:lvl1pPr marL="0" indent="0">
              <a:buNone/>
              <a:defRPr sz="4000" b="0">
                <a:solidFill>
                  <a:srgbClr val="004121"/>
                </a:solidFill>
                <a:latin typeface="Trebuchet MS" panose="020B0703020202090204" pitchFamily="34" charset="0"/>
              </a:defRPr>
            </a:lvl1pPr>
          </a:lstStyle>
          <a:p>
            <a:r>
              <a:rPr lang="fr-FR"/>
              <a:t>Titre</a:t>
            </a:r>
          </a:p>
        </p:txBody>
      </p:sp>
      <p:cxnSp>
        <p:nvCxnSpPr>
          <p:cNvPr id="9" name="Connecteur droit 8">
            <a:extLst>
              <a:ext uri="{FF2B5EF4-FFF2-40B4-BE49-F238E27FC236}">
                <a16:creationId xmlns:a16="http://schemas.microsoft.com/office/drawing/2014/main" id="{CB644142-CA6B-224E-B660-71662C47AF3C}"/>
              </a:ext>
            </a:extLst>
          </p:cNvPr>
          <p:cNvCxnSpPr>
            <a:cxnSpLocks/>
          </p:cNvCxnSpPr>
          <p:nvPr userDrawn="1"/>
        </p:nvCxnSpPr>
        <p:spPr>
          <a:xfrm>
            <a:off x="438150" y="952500"/>
            <a:ext cx="6496050" cy="0"/>
          </a:xfrm>
          <a:prstGeom prst="line">
            <a:avLst/>
          </a:prstGeom>
          <a:ln w="28575">
            <a:solidFill>
              <a:srgbClr val="004121"/>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5204D81F-1150-E044-B6BA-FFD69839D6B1}"/>
              </a:ext>
            </a:extLst>
          </p:cNvPr>
          <p:cNvPicPr>
            <a:picLocks noChangeAspect="1"/>
          </p:cNvPicPr>
          <p:nvPr userDrawn="1"/>
        </p:nvPicPr>
        <p:blipFill>
          <a:blip r:embed="rId3"/>
          <a:stretch>
            <a:fillRect/>
          </a:stretch>
        </p:blipFill>
        <p:spPr>
          <a:xfrm>
            <a:off x="10680700" y="6538912"/>
            <a:ext cx="1130300" cy="304800"/>
          </a:xfrm>
          <a:prstGeom prst="rect">
            <a:avLst/>
          </a:prstGeom>
        </p:spPr>
      </p:pic>
      <p:sp>
        <p:nvSpPr>
          <p:cNvPr id="6" name="Espace réservé du texte 5">
            <a:extLst>
              <a:ext uri="{FF2B5EF4-FFF2-40B4-BE49-F238E27FC236}">
                <a16:creationId xmlns:a16="http://schemas.microsoft.com/office/drawing/2014/main" id="{8B5BA199-9D2D-ED47-BD52-7B104F993CA9}"/>
              </a:ext>
            </a:extLst>
          </p:cNvPr>
          <p:cNvSpPr>
            <a:spLocks noGrp="1"/>
          </p:cNvSpPr>
          <p:nvPr>
            <p:ph type="body" sz="quarter" idx="15" hasCustomPrompt="1"/>
          </p:nvPr>
        </p:nvSpPr>
        <p:spPr>
          <a:xfrm>
            <a:off x="8027988" y="287339"/>
            <a:ext cx="3406775" cy="4843462"/>
          </a:xfrm>
        </p:spPr>
        <p:txBody>
          <a:bodyPr/>
          <a:lstStyle>
            <a:lvl1pPr marL="342900" indent="-342900">
              <a:buFont typeface="Wingdings" pitchFamily="2" charset="2"/>
              <a:buChar char="§"/>
              <a:defRPr>
                <a:solidFill>
                  <a:schemeClr val="bg1"/>
                </a:solidFill>
                <a:latin typeface="Arial" panose="020B0604020202020204" pitchFamily="34" charset="0"/>
                <a:cs typeface="Arial" panose="020B0604020202020204" pitchFamily="34" charset="0"/>
              </a:defRPr>
            </a:lvl1pPr>
          </a:lstStyle>
          <a:p>
            <a:pPr marL="342900" indent="-342900">
              <a:buFont typeface="Arial" panose="020B0604020202020204" pitchFamily="34" charset="0"/>
              <a:buChar char="•"/>
            </a:pPr>
            <a:r>
              <a:rPr lang="fr-FR"/>
              <a:t>Modifiez le style des sous-titres du masque</a:t>
            </a:r>
          </a:p>
          <a:p>
            <a:pPr marL="342900" indent="-342900">
              <a:buFont typeface="Arial" panose="020B0604020202020204" pitchFamily="34" charset="0"/>
              <a:buChar char="•"/>
            </a:pPr>
            <a:r>
              <a:rPr lang="fr-FR"/>
              <a:t>Texte</a:t>
            </a:r>
          </a:p>
          <a:p>
            <a:pPr marL="342900" indent="-342900">
              <a:buFont typeface="Arial" panose="020B0604020202020204" pitchFamily="34" charset="0"/>
              <a:buChar char="•"/>
            </a:pPr>
            <a:endParaRPr lang="fr-FR"/>
          </a:p>
        </p:txBody>
      </p:sp>
    </p:spTree>
    <p:extLst>
      <p:ext uri="{BB962C8B-B14F-4D97-AF65-F5344CB8AC3E}">
        <p14:creationId xmlns:p14="http://schemas.microsoft.com/office/powerpoint/2010/main" val="50512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u 6 bloc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551DF34D-D967-9D4F-A1D3-1EDC419F8555}"/>
              </a:ext>
            </a:extLst>
          </p:cNvPr>
          <p:cNvPicPr>
            <a:picLocks noChangeAspect="1"/>
          </p:cNvPicPr>
          <p:nvPr userDrawn="1"/>
        </p:nvPicPr>
        <p:blipFill>
          <a:blip r:embed="rId3"/>
          <a:stretch>
            <a:fillRect/>
          </a:stretch>
        </p:blipFill>
        <p:spPr>
          <a:xfrm>
            <a:off x="10680700" y="6538912"/>
            <a:ext cx="1130300" cy="304800"/>
          </a:xfrm>
          <a:prstGeom prst="rect">
            <a:avLst/>
          </a:prstGeom>
        </p:spPr>
      </p:pic>
      <p:sp>
        <p:nvSpPr>
          <p:cNvPr id="11" name="Espace réservé du texte 16">
            <a:extLst>
              <a:ext uri="{FF2B5EF4-FFF2-40B4-BE49-F238E27FC236}">
                <a16:creationId xmlns:a16="http://schemas.microsoft.com/office/drawing/2014/main" id="{B518B544-12FA-7141-8A07-462D99D1204E}"/>
              </a:ext>
            </a:extLst>
          </p:cNvPr>
          <p:cNvSpPr>
            <a:spLocks noGrp="1"/>
          </p:cNvSpPr>
          <p:nvPr>
            <p:ph type="body" sz="quarter" idx="12" hasCustomPrompt="1"/>
          </p:nvPr>
        </p:nvSpPr>
        <p:spPr>
          <a:xfrm>
            <a:off x="4178300" y="241300"/>
            <a:ext cx="3835400" cy="2933700"/>
          </a:xfrm>
        </p:spPr>
        <p:txBody>
          <a:bodyPr anchor="ctr"/>
          <a:lstStyle>
            <a:lvl1pPr marL="0" indent="0" algn="ctr">
              <a:buNone/>
              <a:defRPr sz="4000" b="0">
                <a:solidFill>
                  <a:schemeClr val="bg1"/>
                </a:solidFill>
                <a:latin typeface="Trebuchet MS" panose="020B0703020202090204" pitchFamily="34" charset="0"/>
              </a:defRPr>
            </a:lvl1pPr>
          </a:lstStyle>
          <a:p>
            <a:r>
              <a:rPr lang="fr-FR"/>
              <a:t>Titre</a:t>
            </a:r>
          </a:p>
        </p:txBody>
      </p:sp>
      <p:sp>
        <p:nvSpPr>
          <p:cNvPr id="14" name="Sous-titre 2">
            <a:extLst>
              <a:ext uri="{FF2B5EF4-FFF2-40B4-BE49-F238E27FC236}">
                <a16:creationId xmlns:a16="http://schemas.microsoft.com/office/drawing/2014/main" id="{674C8B77-5DC9-184E-8B21-E3DC7BEEBD4A}"/>
              </a:ext>
            </a:extLst>
          </p:cNvPr>
          <p:cNvSpPr>
            <a:spLocks noGrp="1"/>
          </p:cNvSpPr>
          <p:nvPr>
            <p:ph type="subTitle" idx="10"/>
          </p:nvPr>
        </p:nvSpPr>
        <p:spPr>
          <a:xfrm>
            <a:off x="190500" y="241300"/>
            <a:ext cx="3632201" cy="2933700"/>
          </a:xfrm>
        </p:spPr>
        <p:txBody>
          <a:bodyPr anchor="ctr"/>
          <a:lstStyle>
            <a:lvl1pPr marL="0" indent="0" algn="ctr">
              <a:buNone/>
              <a:defRPr sz="2400" b="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15" name="Espace réservé du texte 16">
            <a:extLst>
              <a:ext uri="{FF2B5EF4-FFF2-40B4-BE49-F238E27FC236}">
                <a16:creationId xmlns:a16="http://schemas.microsoft.com/office/drawing/2014/main" id="{FB1A2745-F363-5D42-8381-31547B2881AC}"/>
              </a:ext>
            </a:extLst>
          </p:cNvPr>
          <p:cNvSpPr>
            <a:spLocks noGrp="1"/>
          </p:cNvSpPr>
          <p:nvPr>
            <p:ph type="body" sz="quarter" idx="13" hasCustomPrompt="1"/>
          </p:nvPr>
        </p:nvSpPr>
        <p:spPr>
          <a:xfrm>
            <a:off x="190500" y="3632200"/>
            <a:ext cx="3632202" cy="3059112"/>
          </a:xfrm>
        </p:spPr>
        <p:txBody>
          <a:bodyPr anchor="ctr"/>
          <a:lstStyle>
            <a:lvl1pPr marL="0" indent="0" algn="ctr">
              <a:buNone/>
              <a:defRPr sz="4000" b="0">
                <a:solidFill>
                  <a:schemeClr val="bg1"/>
                </a:solidFill>
                <a:latin typeface="Trebuchet MS" panose="020B0703020202090204" pitchFamily="34" charset="0"/>
              </a:defRPr>
            </a:lvl1pPr>
          </a:lstStyle>
          <a:p>
            <a:r>
              <a:rPr lang="fr-FR"/>
              <a:t>Titre</a:t>
            </a:r>
          </a:p>
        </p:txBody>
      </p:sp>
      <p:sp>
        <p:nvSpPr>
          <p:cNvPr id="17" name="Espace réservé du texte 16">
            <a:extLst>
              <a:ext uri="{FF2B5EF4-FFF2-40B4-BE49-F238E27FC236}">
                <a16:creationId xmlns:a16="http://schemas.microsoft.com/office/drawing/2014/main" id="{BD242135-4114-7E41-B674-97E706E20F93}"/>
              </a:ext>
            </a:extLst>
          </p:cNvPr>
          <p:cNvSpPr>
            <a:spLocks noGrp="1"/>
          </p:cNvSpPr>
          <p:nvPr>
            <p:ph type="body" sz="quarter" idx="14" hasCustomPrompt="1"/>
          </p:nvPr>
        </p:nvSpPr>
        <p:spPr>
          <a:xfrm>
            <a:off x="8369299" y="3632200"/>
            <a:ext cx="3632202" cy="3059112"/>
          </a:xfrm>
        </p:spPr>
        <p:txBody>
          <a:bodyPr anchor="ctr"/>
          <a:lstStyle>
            <a:lvl1pPr marL="0" indent="0" algn="ctr">
              <a:buNone/>
              <a:defRPr sz="4000" b="0">
                <a:solidFill>
                  <a:schemeClr val="bg1"/>
                </a:solidFill>
                <a:latin typeface="Trebuchet MS" panose="020B0703020202090204" pitchFamily="34" charset="0"/>
              </a:defRPr>
            </a:lvl1pPr>
          </a:lstStyle>
          <a:p>
            <a:r>
              <a:rPr lang="fr-FR"/>
              <a:t>Titre</a:t>
            </a:r>
          </a:p>
        </p:txBody>
      </p:sp>
      <p:sp>
        <p:nvSpPr>
          <p:cNvPr id="3" name="Espace réservé du contenu 2">
            <a:extLst>
              <a:ext uri="{FF2B5EF4-FFF2-40B4-BE49-F238E27FC236}">
                <a16:creationId xmlns:a16="http://schemas.microsoft.com/office/drawing/2014/main" id="{9DD28565-EA79-904A-B116-F8E2DED824E1}"/>
              </a:ext>
            </a:extLst>
          </p:cNvPr>
          <p:cNvSpPr>
            <a:spLocks noGrp="1"/>
          </p:cNvSpPr>
          <p:nvPr>
            <p:ph sz="quarter" idx="15" hasCustomPrompt="1"/>
          </p:nvPr>
        </p:nvSpPr>
        <p:spPr>
          <a:xfrm>
            <a:off x="4178300" y="3724275"/>
            <a:ext cx="3752850" cy="2814638"/>
          </a:xfrm>
        </p:spPr>
        <p:txBody>
          <a:bodyPr anchor="ctr">
            <a:normAutofit/>
          </a:bodyPr>
          <a:lstStyle>
            <a:lvl1pPr marL="0" indent="0" algn="ctr">
              <a:buFont typeface="Arial" panose="020B0604020202020204" pitchFamily="34" charset="0"/>
              <a:buNone/>
              <a:defRPr sz="2400">
                <a:solidFill>
                  <a:schemeClr val="tx1"/>
                </a:solidFill>
                <a:latin typeface="Arial" panose="020B0604020202020204" pitchFamily="34" charset="0"/>
                <a:cs typeface="Arial" panose="020B0604020202020204" pitchFamily="34" charset="0"/>
              </a:defRPr>
            </a:lvl1pPr>
          </a:lstStyle>
          <a:p>
            <a:r>
              <a:rPr lang="fr-FR"/>
              <a:t>Modifiez le style des sous-titres du masque</a:t>
            </a:r>
          </a:p>
        </p:txBody>
      </p:sp>
      <p:sp>
        <p:nvSpPr>
          <p:cNvPr id="5" name="Espace réservé du contenu 4">
            <a:extLst>
              <a:ext uri="{FF2B5EF4-FFF2-40B4-BE49-F238E27FC236}">
                <a16:creationId xmlns:a16="http://schemas.microsoft.com/office/drawing/2014/main" id="{5203C179-86FB-B542-B9E8-C0BA189E1109}"/>
              </a:ext>
            </a:extLst>
          </p:cNvPr>
          <p:cNvSpPr>
            <a:spLocks noGrp="1"/>
          </p:cNvSpPr>
          <p:nvPr>
            <p:ph sz="quarter" idx="16" hasCustomPrompt="1"/>
          </p:nvPr>
        </p:nvSpPr>
        <p:spPr>
          <a:xfrm>
            <a:off x="8369300" y="241300"/>
            <a:ext cx="3536950" cy="2933700"/>
          </a:xfrm>
        </p:spPr>
        <p:txBody>
          <a:bodyPr anchor="ctr">
            <a:normAutofit/>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r>
              <a:rPr lang="fr-FR"/>
              <a:t>Modifiez le style des sous-titres du masque</a:t>
            </a:r>
          </a:p>
        </p:txBody>
      </p:sp>
    </p:spTree>
    <p:extLst>
      <p:ext uri="{BB962C8B-B14F-4D97-AF65-F5344CB8AC3E}">
        <p14:creationId xmlns:p14="http://schemas.microsoft.com/office/powerpoint/2010/main" val="3704582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Espace réservé du texte 1">
            <a:extLst>
              <a:ext uri="{FF2B5EF4-FFF2-40B4-BE49-F238E27FC236}">
                <a16:creationId xmlns:a16="http://schemas.microsoft.com/office/drawing/2014/main" id="{62E11EC9-A147-9A43-BDF8-84D595B5EC29}"/>
              </a:ext>
            </a:extLst>
          </p:cNvPr>
          <p:cNvSpPr>
            <a:spLocks noGrp="1"/>
          </p:cNvSpPr>
          <p:nvPr>
            <p:ph type="body" sz="quarter" idx="12" hasCustomPrompt="1"/>
          </p:nvPr>
        </p:nvSpPr>
        <p:spPr>
          <a:xfrm>
            <a:off x="715021" y="287338"/>
            <a:ext cx="10761959" cy="1217370"/>
          </a:xfrm>
          <a:solidFill>
            <a:srgbClr val="42403D"/>
          </a:solidFill>
        </p:spPr>
        <p:txBody>
          <a:bodyPr lIns="288000" anchor="ctr">
            <a:normAutofit/>
          </a:bodyPr>
          <a:lstStyle>
            <a:lvl1pPr marL="0" indent="0">
              <a:buNone/>
              <a:defRPr sz="4000">
                <a:solidFill>
                  <a:srgbClr val="FFFFFF"/>
                </a:solidFill>
                <a:latin typeface="Trebuchet MS" panose="020B0703020202090204" pitchFamily="34" charset="0"/>
              </a:defRPr>
            </a:lvl1pPr>
          </a:lstStyle>
          <a:p>
            <a:r>
              <a:rPr lang="fr-CA" b="1"/>
              <a:t>Information</a:t>
            </a:r>
          </a:p>
        </p:txBody>
      </p:sp>
      <p:sp>
        <p:nvSpPr>
          <p:cNvPr id="14" name="Espace réservé du texte 13">
            <a:extLst>
              <a:ext uri="{FF2B5EF4-FFF2-40B4-BE49-F238E27FC236}">
                <a16:creationId xmlns:a16="http://schemas.microsoft.com/office/drawing/2014/main" id="{FD07A13B-523E-7344-A8E5-52FAE1359DF9}"/>
              </a:ext>
            </a:extLst>
          </p:cNvPr>
          <p:cNvSpPr>
            <a:spLocks noGrp="1"/>
          </p:cNvSpPr>
          <p:nvPr>
            <p:ph type="body" sz="quarter" idx="13" hasCustomPrompt="1"/>
          </p:nvPr>
        </p:nvSpPr>
        <p:spPr>
          <a:xfrm>
            <a:off x="714375" y="1868488"/>
            <a:ext cx="1114425" cy="1133475"/>
          </a:xfrm>
          <a:solidFill>
            <a:srgbClr val="FDC330"/>
          </a:solidFill>
        </p:spPr>
        <p:txBody>
          <a:bodyPr anchor="ctr">
            <a:normAutofit/>
          </a:bodyPr>
          <a:lstStyle>
            <a:lvl1pPr marL="0" indent="0" algn="ctr">
              <a:buNone/>
              <a:defRPr sz="4400">
                <a:latin typeface="Trebuchet MS" panose="020B0703020202090204" pitchFamily="34" charset="0"/>
              </a:defRPr>
            </a:lvl1pPr>
          </a:lstStyle>
          <a:p>
            <a:r>
              <a:rPr lang="fr-FR"/>
              <a:t>1</a:t>
            </a:r>
          </a:p>
        </p:txBody>
      </p:sp>
      <p:sp>
        <p:nvSpPr>
          <p:cNvPr id="16" name="Espace réservé du texte 13">
            <a:extLst>
              <a:ext uri="{FF2B5EF4-FFF2-40B4-BE49-F238E27FC236}">
                <a16:creationId xmlns:a16="http://schemas.microsoft.com/office/drawing/2014/main" id="{4F7F2BEC-A6C8-0449-BCD9-81F0F18E8769}"/>
              </a:ext>
            </a:extLst>
          </p:cNvPr>
          <p:cNvSpPr>
            <a:spLocks noGrp="1"/>
          </p:cNvSpPr>
          <p:nvPr>
            <p:ph type="body" sz="quarter" idx="14" hasCustomPrompt="1"/>
          </p:nvPr>
        </p:nvSpPr>
        <p:spPr>
          <a:xfrm>
            <a:off x="714375" y="3399115"/>
            <a:ext cx="1114425" cy="1133475"/>
          </a:xfrm>
          <a:solidFill>
            <a:srgbClr val="FDC330"/>
          </a:solidFill>
        </p:spPr>
        <p:txBody>
          <a:bodyPr anchor="ctr">
            <a:normAutofit/>
          </a:bodyPr>
          <a:lstStyle>
            <a:lvl1pPr marL="0" indent="0" algn="ctr">
              <a:buNone/>
              <a:defRPr sz="4400">
                <a:latin typeface="Trebuchet MS" panose="020B0703020202090204" pitchFamily="34" charset="0"/>
              </a:defRPr>
            </a:lvl1pPr>
          </a:lstStyle>
          <a:p>
            <a:r>
              <a:rPr lang="fr-FR"/>
              <a:t>1</a:t>
            </a:r>
          </a:p>
        </p:txBody>
      </p:sp>
      <p:sp>
        <p:nvSpPr>
          <p:cNvPr id="17" name="Espace réservé du texte 13">
            <a:extLst>
              <a:ext uri="{FF2B5EF4-FFF2-40B4-BE49-F238E27FC236}">
                <a16:creationId xmlns:a16="http://schemas.microsoft.com/office/drawing/2014/main" id="{B667C435-BA60-5649-9DD8-0C1B08DD1A22}"/>
              </a:ext>
            </a:extLst>
          </p:cNvPr>
          <p:cNvSpPr>
            <a:spLocks noGrp="1"/>
          </p:cNvSpPr>
          <p:nvPr>
            <p:ph type="body" sz="quarter" idx="15" hasCustomPrompt="1"/>
          </p:nvPr>
        </p:nvSpPr>
        <p:spPr>
          <a:xfrm>
            <a:off x="714375" y="4929742"/>
            <a:ext cx="1114425" cy="1133475"/>
          </a:xfrm>
          <a:solidFill>
            <a:srgbClr val="FDC330"/>
          </a:solidFill>
        </p:spPr>
        <p:txBody>
          <a:bodyPr anchor="ctr">
            <a:normAutofit/>
          </a:bodyPr>
          <a:lstStyle>
            <a:lvl1pPr marL="0" indent="0" algn="ctr">
              <a:buNone/>
              <a:defRPr sz="4400">
                <a:latin typeface="Trebuchet MS" panose="020B0703020202090204" pitchFamily="34" charset="0"/>
              </a:defRPr>
            </a:lvl1pPr>
          </a:lstStyle>
          <a:p>
            <a:r>
              <a:rPr lang="fr-FR"/>
              <a:t>1</a:t>
            </a:r>
          </a:p>
        </p:txBody>
      </p:sp>
      <p:sp>
        <p:nvSpPr>
          <p:cNvPr id="18" name="Espace réservé du texte 13">
            <a:extLst>
              <a:ext uri="{FF2B5EF4-FFF2-40B4-BE49-F238E27FC236}">
                <a16:creationId xmlns:a16="http://schemas.microsoft.com/office/drawing/2014/main" id="{01A36853-5F5B-E344-B4B1-A50E9DFD6052}"/>
              </a:ext>
            </a:extLst>
          </p:cNvPr>
          <p:cNvSpPr>
            <a:spLocks noGrp="1"/>
          </p:cNvSpPr>
          <p:nvPr>
            <p:ph type="body" sz="quarter" idx="16" hasCustomPrompt="1"/>
          </p:nvPr>
        </p:nvSpPr>
        <p:spPr>
          <a:xfrm>
            <a:off x="1867314" y="1868488"/>
            <a:ext cx="9609666" cy="1133475"/>
          </a:xfrm>
          <a:solidFill>
            <a:schemeClr val="bg1">
              <a:alpha val="64000"/>
            </a:schemeClr>
          </a:solidFill>
        </p:spPr>
        <p:txBody>
          <a:bodyPr lIns="216000" anchor="ctr">
            <a:normAutofit/>
          </a:bodyPr>
          <a:lstStyle>
            <a:lvl1pPr marL="0" indent="0" algn="l">
              <a:buNone/>
              <a:defRPr sz="2800">
                <a:latin typeface="Arial" panose="020B0604020202020204" pitchFamily="34" charset="0"/>
                <a:cs typeface="Arial" panose="020B0604020202020204" pitchFamily="34" charset="0"/>
              </a:defRPr>
            </a:lvl1pPr>
          </a:lstStyle>
          <a:p>
            <a:r>
              <a:rPr lang="fr-FR"/>
              <a:t>Texte </a:t>
            </a:r>
          </a:p>
        </p:txBody>
      </p:sp>
      <p:sp>
        <p:nvSpPr>
          <p:cNvPr id="19" name="Espace réservé du texte 13">
            <a:extLst>
              <a:ext uri="{FF2B5EF4-FFF2-40B4-BE49-F238E27FC236}">
                <a16:creationId xmlns:a16="http://schemas.microsoft.com/office/drawing/2014/main" id="{52385F32-55A8-604A-8AA6-0FF0F6BA49C0}"/>
              </a:ext>
            </a:extLst>
          </p:cNvPr>
          <p:cNvSpPr>
            <a:spLocks noGrp="1"/>
          </p:cNvSpPr>
          <p:nvPr>
            <p:ph type="body" sz="quarter" idx="17" hasCustomPrompt="1"/>
          </p:nvPr>
        </p:nvSpPr>
        <p:spPr>
          <a:xfrm>
            <a:off x="1867314" y="3399115"/>
            <a:ext cx="9609666" cy="1133475"/>
          </a:xfrm>
          <a:solidFill>
            <a:schemeClr val="bg1">
              <a:alpha val="64000"/>
            </a:schemeClr>
          </a:solidFill>
        </p:spPr>
        <p:txBody>
          <a:bodyPr lIns="216000" anchor="ct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a:t>Texte </a:t>
            </a:r>
          </a:p>
        </p:txBody>
      </p:sp>
      <p:sp>
        <p:nvSpPr>
          <p:cNvPr id="20" name="Espace réservé du texte 13">
            <a:extLst>
              <a:ext uri="{FF2B5EF4-FFF2-40B4-BE49-F238E27FC236}">
                <a16:creationId xmlns:a16="http://schemas.microsoft.com/office/drawing/2014/main" id="{F34D618C-9948-AA44-9E94-1649FF3163C5}"/>
              </a:ext>
            </a:extLst>
          </p:cNvPr>
          <p:cNvSpPr>
            <a:spLocks noGrp="1"/>
          </p:cNvSpPr>
          <p:nvPr>
            <p:ph type="body" sz="quarter" idx="18" hasCustomPrompt="1"/>
          </p:nvPr>
        </p:nvSpPr>
        <p:spPr>
          <a:xfrm>
            <a:off x="1867314" y="4929742"/>
            <a:ext cx="9609666" cy="1133475"/>
          </a:xfrm>
          <a:solidFill>
            <a:schemeClr val="bg1">
              <a:alpha val="64000"/>
            </a:schemeClr>
          </a:solidFill>
        </p:spPr>
        <p:txBody>
          <a:bodyPr lIns="216000" anchor="ct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a:t>Texte </a:t>
            </a:r>
          </a:p>
        </p:txBody>
      </p:sp>
    </p:spTree>
    <p:extLst>
      <p:ext uri="{BB962C8B-B14F-4D97-AF65-F5344CB8AC3E}">
        <p14:creationId xmlns:p14="http://schemas.microsoft.com/office/powerpoint/2010/main" val="3964819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u 3 sec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8F852798-0D45-8D40-8689-6CF6E4E3ADE1}"/>
              </a:ext>
            </a:extLst>
          </p:cNvPr>
          <p:cNvPicPr>
            <a:picLocks noChangeAspect="1"/>
          </p:cNvPicPr>
          <p:nvPr userDrawn="1"/>
        </p:nvPicPr>
        <p:blipFill>
          <a:blip r:embed="rId3"/>
          <a:stretch>
            <a:fillRect/>
          </a:stretch>
        </p:blipFill>
        <p:spPr>
          <a:xfrm>
            <a:off x="10680700" y="6538912"/>
            <a:ext cx="1130300" cy="304800"/>
          </a:xfrm>
          <a:prstGeom prst="rect">
            <a:avLst/>
          </a:prstGeom>
        </p:spPr>
      </p:pic>
      <p:sp>
        <p:nvSpPr>
          <p:cNvPr id="12" name="Espace réservé du texte 16">
            <a:extLst>
              <a:ext uri="{FF2B5EF4-FFF2-40B4-BE49-F238E27FC236}">
                <a16:creationId xmlns:a16="http://schemas.microsoft.com/office/drawing/2014/main" id="{FE28DD6D-3CCB-B949-9E9D-71353E9656D9}"/>
              </a:ext>
            </a:extLst>
          </p:cNvPr>
          <p:cNvSpPr>
            <a:spLocks noGrp="1"/>
          </p:cNvSpPr>
          <p:nvPr>
            <p:ph type="body" sz="quarter" idx="12" hasCustomPrompt="1"/>
          </p:nvPr>
        </p:nvSpPr>
        <p:spPr>
          <a:xfrm>
            <a:off x="438150" y="287338"/>
            <a:ext cx="11315701" cy="1217370"/>
          </a:xfrm>
        </p:spPr>
        <p:txBody>
          <a:bodyPr anchor="ctr"/>
          <a:lstStyle>
            <a:lvl1pPr marL="0" indent="0">
              <a:buNone/>
              <a:defRPr sz="4000" b="0">
                <a:solidFill>
                  <a:srgbClr val="FDC330"/>
                </a:solidFill>
                <a:latin typeface="Trebuchet MS" panose="020B0703020202090204" pitchFamily="34" charset="0"/>
              </a:defRPr>
            </a:lvl1pPr>
          </a:lstStyle>
          <a:p>
            <a:r>
              <a:rPr lang="fr-FR"/>
              <a:t>Titre</a:t>
            </a:r>
          </a:p>
        </p:txBody>
      </p:sp>
      <p:sp>
        <p:nvSpPr>
          <p:cNvPr id="14" name="Espace réservé du texte 20">
            <a:extLst>
              <a:ext uri="{FF2B5EF4-FFF2-40B4-BE49-F238E27FC236}">
                <a16:creationId xmlns:a16="http://schemas.microsoft.com/office/drawing/2014/main" id="{599B10D2-58FD-254F-94AE-2E5959D9C52F}"/>
              </a:ext>
            </a:extLst>
          </p:cNvPr>
          <p:cNvSpPr>
            <a:spLocks noGrp="1"/>
          </p:cNvSpPr>
          <p:nvPr>
            <p:ph type="body" sz="quarter" idx="14" hasCustomPrompt="1"/>
          </p:nvPr>
        </p:nvSpPr>
        <p:spPr>
          <a:xfrm>
            <a:off x="4362545" y="1813303"/>
            <a:ext cx="3466911" cy="4417016"/>
          </a:xfrm>
          <a:solidFill>
            <a:srgbClr val="D9D9D9"/>
          </a:solidFill>
        </p:spPr>
        <p:txBody>
          <a:bodyPr lIns="216000" tIns="216000" rIns="216000" bIns="216000" anchor="t">
            <a:normAutofit/>
          </a:bodyPr>
          <a:lstStyle>
            <a:lvl1pPr marL="0" indent="0" algn="l">
              <a:buNone/>
              <a:defRPr sz="3200">
                <a:solidFill>
                  <a:schemeClr val="tx1"/>
                </a:solidFill>
                <a:latin typeface="Arial" panose="020B0604020202020204" pitchFamily="34" charset="0"/>
                <a:cs typeface="Arial" panose="020B0604020202020204" pitchFamily="34" charset="0"/>
              </a:defRPr>
            </a:lvl1pPr>
          </a:lstStyle>
          <a:p>
            <a:r>
              <a:rPr lang="fr-FR"/>
              <a:t>Texte </a:t>
            </a:r>
          </a:p>
        </p:txBody>
      </p:sp>
      <p:sp>
        <p:nvSpPr>
          <p:cNvPr id="21" name="Espace réservé du texte 20">
            <a:extLst>
              <a:ext uri="{FF2B5EF4-FFF2-40B4-BE49-F238E27FC236}">
                <a16:creationId xmlns:a16="http://schemas.microsoft.com/office/drawing/2014/main" id="{A2A81672-6042-094B-B4C7-03F7209FDDBC}"/>
              </a:ext>
            </a:extLst>
          </p:cNvPr>
          <p:cNvSpPr>
            <a:spLocks noGrp="1"/>
          </p:cNvSpPr>
          <p:nvPr>
            <p:ph type="body" sz="quarter" idx="17" hasCustomPrompt="1"/>
          </p:nvPr>
        </p:nvSpPr>
        <p:spPr>
          <a:xfrm>
            <a:off x="438150" y="1813303"/>
            <a:ext cx="3466911" cy="4417016"/>
          </a:xfrm>
          <a:solidFill>
            <a:srgbClr val="D9D9D9"/>
          </a:solidFill>
        </p:spPr>
        <p:txBody>
          <a:bodyPr lIns="216000" tIns="216000" rIns="216000" bIns="216000" anchor="t">
            <a:normAutofit/>
          </a:bodyPr>
          <a:lstStyle>
            <a:lvl1pPr marL="0" indent="0" algn="l">
              <a:buNone/>
              <a:defRPr sz="3200">
                <a:solidFill>
                  <a:schemeClr val="tx1"/>
                </a:solidFill>
                <a:latin typeface="Arial" panose="020B0604020202020204" pitchFamily="34" charset="0"/>
                <a:cs typeface="Arial" panose="020B0604020202020204" pitchFamily="34" charset="0"/>
              </a:defRPr>
            </a:lvl1pPr>
          </a:lstStyle>
          <a:p>
            <a:r>
              <a:rPr lang="fr-FR"/>
              <a:t>Texte </a:t>
            </a:r>
          </a:p>
        </p:txBody>
      </p:sp>
      <p:sp>
        <p:nvSpPr>
          <p:cNvPr id="22" name="Espace réservé du texte 20">
            <a:extLst>
              <a:ext uri="{FF2B5EF4-FFF2-40B4-BE49-F238E27FC236}">
                <a16:creationId xmlns:a16="http://schemas.microsoft.com/office/drawing/2014/main" id="{7B1F0C2B-BFC0-4848-AA2F-F7B3A7166200}"/>
              </a:ext>
            </a:extLst>
          </p:cNvPr>
          <p:cNvSpPr>
            <a:spLocks noGrp="1"/>
          </p:cNvSpPr>
          <p:nvPr>
            <p:ph type="body" sz="quarter" idx="18" hasCustomPrompt="1"/>
          </p:nvPr>
        </p:nvSpPr>
        <p:spPr>
          <a:xfrm>
            <a:off x="8286940" y="1813302"/>
            <a:ext cx="3466911" cy="4417016"/>
          </a:xfrm>
          <a:solidFill>
            <a:srgbClr val="D9D9D9"/>
          </a:solidFill>
        </p:spPr>
        <p:txBody>
          <a:bodyPr lIns="216000" tIns="216000" rIns="216000" bIns="216000" anchor="t">
            <a:normAutofit/>
          </a:bodyPr>
          <a:lstStyle>
            <a:lvl1pPr marL="0" indent="0" algn="l">
              <a:buNone/>
              <a:defRPr sz="3200">
                <a:solidFill>
                  <a:schemeClr val="tx1"/>
                </a:solidFill>
                <a:latin typeface="Arial" panose="020B0604020202020204" pitchFamily="34" charset="0"/>
                <a:cs typeface="Arial" panose="020B0604020202020204" pitchFamily="34" charset="0"/>
              </a:defRPr>
            </a:lvl1pPr>
          </a:lstStyle>
          <a:p>
            <a:r>
              <a:rPr lang="fr-FR"/>
              <a:t>Texte </a:t>
            </a:r>
          </a:p>
        </p:txBody>
      </p:sp>
    </p:spTree>
    <p:extLst>
      <p:ext uri="{BB962C8B-B14F-4D97-AF65-F5344CB8AC3E}">
        <p14:creationId xmlns:p14="http://schemas.microsoft.com/office/powerpoint/2010/main" val="2608316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u 3 sec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8F852798-0D45-8D40-8689-6CF6E4E3ADE1}"/>
              </a:ext>
            </a:extLst>
          </p:cNvPr>
          <p:cNvPicPr>
            <a:picLocks noChangeAspect="1"/>
          </p:cNvPicPr>
          <p:nvPr userDrawn="1"/>
        </p:nvPicPr>
        <p:blipFill>
          <a:blip r:embed="rId3"/>
          <a:stretch>
            <a:fillRect/>
          </a:stretch>
        </p:blipFill>
        <p:spPr>
          <a:xfrm>
            <a:off x="10680700" y="6538912"/>
            <a:ext cx="1130300" cy="304800"/>
          </a:xfrm>
          <a:prstGeom prst="rect">
            <a:avLst/>
          </a:prstGeom>
        </p:spPr>
      </p:pic>
      <p:sp>
        <p:nvSpPr>
          <p:cNvPr id="4" name="Espace réservé du texte 3">
            <a:extLst>
              <a:ext uri="{FF2B5EF4-FFF2-40B4-BE49-F238E27FC236}">
                <a16:creationId xmlns:a16="http://schemas.microsoft.com/office/drawing/2014/main" id="{D73A791B-595D-954A-8C5D-817467A19164}"/>
              </a:ext>
            </a:extLst>
          </p:cNvPr>
          <p:cNvSpPr>
            <a:spLocks noGrp="1"/>
          </p:cNvSpPr>
          <p:nvPr>
            <p:ph type="body" sz="quarter" idx="10" hasCustomPrompt="1"/>
          </p:nvPr>
        </p:nvSpPr>
        <p:spPr>
          <a:xfrm>
            <a:off x="914400" y="0"/>
            <a:ext cx="3916363" cy="1192696"/>
          </a:xfrm>
          <a:solidFill>
            <a:srgbClr val="FDC330"/>
          </a:solidFill>
        </p:spPr>
        <p:txBody>
          <a:bodyPr lIns="324000" anchor="ctr">
            <a:normAutofit/>
          </a:bodyPr>
          <a:lstStyle>
            <a:lvl1pPr marL="0" indent="0">
              <a:buNone/>
              <a:defRPr sz="4800">
                <a:latin typeface="Trebuchet MS" panose="020B0703020202090204" pitchFamily="34" charset="0"/>
              </a:defRPr>
            </a:lvl1pPr>
          </a:lstStyle>
          <a:p>
            <a:r>
              <a:rPr lang="fr-FR"/>
              <a:t>Titre</a:t>
            </a:r>
          </a:p>
        </p:txBody>
      </p:sp>
      <p:sp>
        <p:nvSpPr>
          <p:cNvPr id="6" name="Espace réservé du texte 5">
            <a:extLst>
              <a:ext uri="{FF2B5EF4-FFF2-40B4-BE49-F238E27FC236}">
                <a16:creationId xmlns:a16="http://schemas.microsoft.com/office/drawing/2014/main" id="{3D37D917-6C22-0144-AFC4-A0D9426C9E0B}"/>
              </a:ext>
            </a:extLst>
          </p:cNvPr>
          <p:cNvSpPr>
            <a:spLocks noGrp="1"/>
          </p:cNvSpPr>
          <p:nvPr>
            <p:ph type="body" sz="quarter" idx="11"/>
          </p:nvPr>
        </p:nvSpPr>
        <p:spPr>
          <a:xfrm>
            <a:off x="914400" y="1630363"/>
            <a:ext cx="10158413" cy="3956050"/>
          </a:xfrm>
        </p:spPr>
        <p:txBody>
          <a:bodyPr numCol="2"/>
          <a:lstStyle>
            <a:lvl1pPr>
              <a:defRPr>
                <a:solidFill>
                  <a:schemeClr val="bg1"/>
                </a:solidFill>
              </a:defRPr>
            </a:lvl1pPr>
          </a:lstStyle>
          <a:p>
            <a:r>
              <a:rPr lang="fr-FR"/>
              <a:t>Modifier les styles du texte du masque
Deuxième niveau
Troisième niveau
Quatrième niveau
Cinquième niveau</a:t>
            </a:r>
          </a:p>
        </p:txBody>
      </p:sp>
    </p:spTree>
    <p:extLst>
      <p:ext uri="{BB962C8B-B14F-4D97-AF65-F5344CB8AC3E}">
        <p14:creationId xmlns:p14="http://schemas.microsoft.com/office/powerpoint/2010/main" val="3248703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u + sta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F167700-9442-454D-90B6-0D69983C85C5}"/>
              </a:ext>
            </a:extLst>
          </p:cNvPr>
          <p:cNvPicPr>
            <a:picLocks noChangeAspect="1"/>
          </p:cNvPicPr>
          <p:nvPr userDrawn="1"/>
        </p:nvPicPr>
        <p:blipFill>
          <a:blip r:embed="rId3"/>
          <a:stretch>
            <a:fillRect/>
          </a:stretch>
        </p:blipFill>
        <p:spPr>
          <a:xfrm>
            <a:off x="10680700" y="6538912"/>
            <a:ext cx="1130300" cy="304800"/>
          </a:xfrm>
          <a:prstGeom prst="rect">
            <a:avLst/>
          </a:prstGeom>
        </p:spPr>
      </p:pic>
      <p:sp>
        <p:nvSpPr>
          <p:cNvPr id="7" name="Espace réservé du texte 16">
            <a:extLst>
              <a:ext uri="{FF2B5EF4-FFF2-40B4-BE49-F238E27FC236}">
                <a16:creationId xmlns:a16="http://schemas.microsoft.com/office/drawing/2014/main" id="{AA6D0D46-87F4-DA43-84AB-5758AB2B06D4}"/>
              </a:ext>
            </a:extLst>
          </p:cNvPr>
          <p:cNvSpPr>
            <a:spLocks noGrp="1"/>
          </p:cNvSpPr>
          <p:nvPr>
            <p:ph type="body" sz="quarter" idx="12" hasCustomPrompt="1"/>
          </p:nvPr>
        </p:nvSpPr>
        <p:spPr>
          <a:xfrm>
            <a:off x="991892" y="287338"/>
            <a:ext cx="10761959" cy="1217370"/>
          </a:xfrm>
          <a:solidFill>
            <a:srgbClr val="42403D"/>
          </a:solidFill>
        </p:spPr>
        <p:txBody>
          <a:bodyPr lIns="288000" rIns="180000" anchor="ctr"/>
          <a:lstStyle>
            <a:lvl1pPr marL="0" indent="0">
              <a:buNone/>
              <a:defRPr sz="4000" b="0">
                <a:solidFill>
                  <a:schemeClr val="bg1"/>
                </a:solidFill>
                <a:latin typeface="Trebuchet MS" panose="020B0703020202090204" pitchFamily="34" charset="0"/>
              </a:defRPr>
            </a:lvl1pPr>
          </a:lstStyle>
          <a:p>
            <a:r>
              <a:rPr lang="fr-FR"/>
              <a:t>Titre</a:t>
            </a:r>
          </a:p>
        </p:txBody>
      </p:sp>
      <p:sp>
        <p:nvSpPr>
          <p:cNvPr id="8" name="Sous-titre 2">
            <a:extLst>
              <a:ext uri="{FF2B5EF4-FFF2-40B4-BE49-F238E27FC236}">
                <a16:creationId xmlns:a16="http://schemas.microsoft.com/office/drawing/2014/main" id="{AF4BF722-34F9-2346-892B-F9DB70CB43FB}"/>
              </a:ext>
            </a:extLst>
          </p:cNvPr>
          <p:cNvSpPr>
            <a:spLocks noGrp="1"/>
          </p:cNvSpPr>
          <p:nvPr>
            <p:ph type="subTitle" idx="10"/>
          </p:nvPr>
        </p:nvSpPr>
        <p:spPr>
          <a:xfrm>
            <a:off x="991892" y="1706564"/>
            <a:ext cx="4308528" cy="4984748"/>
          </a:xfrm>
        </p:spPr>
        <p:txBody>
          <a:bodyPr lIns="180000" tIns="46800" rIns="180000" anchor="t"/>
          <a:lstStyle>
            <a:lvl1pPr marL="0" indent="0" algn="l">
              <a:buNone/>
              <a:defRPr sz="2400" b="0">
                <a:solidFill>
                  <a:srgbClr val="42403D"/>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3" name="Espace réservé du graphique 2">
            <a:extLst>
              <a:ext uri="{FF2B5EF4-FFF2-40B4-BE49-F238E27FC236}">
                <a16:creationId xmlns:a16="http://schemas.microsoft.com/office/drawing/2014/main" id="{97B16F38-4255-FB49-8BF5-B0A316A35D85}"/>
              </a:ext>
            </a:extLst>
          </p:cNvPr>
          <p:cNvSpPr>
            <a:spLocks noGrp="1"/>
          </p:cNvSpPr>
          <p:nvPr>
            <p:ph type="chart" sz="quarter" idx="13"/>
          </p:nvPr>
        </p:nvSpPr>
        <p:spPr>
          <a:xfrm>
            <a:off x="5814077" y="1706564"/>
            <a:ext cx="5939774" cy="4482480"/>
          </a:xfrm>
        </p:spPr>
        <p:txBody>
          <a:bodyPr/>
          <a:lstStyle>
            <a:lvl1pPr marL="0" indent="0">
              <a:buNone/>
              <a:defRPr>
                <a:latin typeface="Arial" panose="020B0604020202020204" pitchFamily="34" charset="0"/>
                <a:cs typeface="Arial" panose="020B0604020202020204" pitchFamily="34" charset="0"/>
              </a:defRPr>
            </a:lvl1pPr>
          </a:lstStyle>
          <a:p>
            <a:r>
              <a:rPr lang="fr-FR"/>
              <a:t>Cliquez sur l'icône pour ajouter un graphique</a:t>
            </a:r>
          </a:p>
        </p:txBody>
      </p:sp>
    </p:spTree>
    <p:extLst>
      <p:ext uri="{BB962C8B-B14F-4D97-AF65-F5344CB8AC3E}">
        <p14:creationId xmlns:p14="http://schemas.microsoft.com/office/powerpoint/2010/main" val="3507819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ECB8253-2D8B-6540-9C1A-3DA0BCBB4A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9DC87A1F-8116-5545-8790-4195E8AF0D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9287EBD9-CFAC-DF43-8807-A27C5F9366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A6A2CD-334E-2A41-AA55-AF7AADCFC29E}" type="datetimeFigureOut">
              <a:rPr lang="fr-FR" smtClean="0"/>
              <a:t>18/08/2025</a:t>
            </a:fld>
            <a:endParaRPr lang="fr-FR"/>
          </a:p>
        </p:txBody>
      </p:sp>
      <p:sp>
        <p:nvSpPr>
          <p:cNvPr id="5" name="Espace réservé du pied de page 4">
            <a:extLst>
              <a:ext uri="{FF2B5EF4-FFF2-40B4-BE49-F238E27FC236}">
                <a16:creationId xmlns:a16="http://schemas.microsoft.com/office/drawing/2014/main" id="{4D5BE620-3871-A140-AEE6-E2D2B2EF41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6747E1E0-B823-A746-AA04-C8611D9E97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616A05-9451-F94B-8B0B-C5AB3B7CAFE7}" type="slidenum">
              <a:rPr lang="fr-FR" smtClean="0"/>
              <a:t>‹N°›</a:t>
            </a:fld>
            <a:endParaRPr lang="fr-FR"/>
          </a:p>
        </p:txBody>
      </p:sp>
    </p:spTree>
    <p:extLst>
      <p:ext uri="{BB962C8B-B14F-4D97-AF65-F5344CB8AC3E}">
        <p14:creationId xmlns:p14="http://schemas.microsoft.com/office/powerpoint/2010/main" val="2554523202"/>
      </p:ext>
    </p:extLst>
  </p:cSld>
  <p:clrMap bg1="lt1" tx1="dk1" bg2="lt2" tx2="dk2" accent1="accent1" accent2="accent2" accent3="accent3" accent4="accent4" accent5="accent5" accent6="accent6" hlink="hlink" folHlink="folHlink"/>
  <p:sldLayoutIdLst>
    <p:sldLayoutId id="2147483673" r:id="rId1"/>
    <p:sldLayoutId id="2147483684" r:id="rId2"/>
    <p:sldLayoutId id="2147483674" r:id="rId3"/>
    <p:sldLayoutId id="2147483675" r:id="rId4"/>
    <p:sldLayoutId id="2147483676" r:id="rId5"/>
    <p:sldLayoutId id="2147483685" r:id="rId6"/>
    <p:sldLayoutId id="2147483677" r:id="rId7"/>
    <p:sldLayoutId id="2147483686" r:id="rId8"/>
    <p:sldLayoutId id="2147483678" r:id="rId9"/>
    <p:sldLayoutId id="2147483679" r:id="rId10"/>
    <p:sldLayoutId id="2147483680" r:id="rId11"/>
    <p:sldLayoutId id="2147483681" r:id="rId12"/>
    <p:sldLayoutId id="2147483682" r:id="rId13"/>
    <p:sldLayoutId id="214748368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tags" Target="../tags/tag37.xml"/><Relationship Id="rId7" Type="http://schemas.openxmlformats.org/officeDocument/2006/relationships/hyperlink" Target="https://oraprdnt.uqtr.uquebec.ca/portail/gscw031?owa_no_site=7566&amp;owa_no_fiche=12&amp;owa_bottin=" TargetMode="Externa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37.png"/><Relationship Id="rId5" Type="http://schemas.openxmlformats.org/officeDocument/2006/relationships/slideLayout" Target="../slideLayouts/slideLayout2.xml"/><Relationship Id="rId4" Type="http://schemas.openxmlformats.org/officeDocument/2006/relationships/tags" Target="../tags/tag38.xml"/></Relationships>
</file>

<file path=ppt/slides/_rels/slide11.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6" Type="http://schemas.microsoft.com/office/2007/relationships/hdphoto" Target="../media/hdphoto1.wdp"/><Relationship Id="rId5" Type="http://schemas.openxmlformats.org/officeDocument/2006/relationships/image" Target="../media/image38.png"/><Relationship Id="rId4"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5" Type="http://schemas.openxmlformats.org/officeDocument/2006/relationships/slideLayout" Target="../slideLayouts/slideLayout7.xml"/><Relationship Id="rId4" Type="http://schemas.openxmlformats.org/officeDocument/2006/relationships/tags" Target="../tags/tag4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47.xml"/><Relationship Id="rId1" Type="http://schemas.openxmlformats.org/officeDocument/2006/relationships/tags" Target="../tags/tag46.xml"/></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6.xml"/><Relationship Id="rId3" Type="http://schemas.openxmlformats.org/officeDocument/2006/relationships/tags" Target="../tags/tag5.xml"/><Relationship Id="rId7" Type="http://schemas.openxmlformats.org/officeDocument/2006/relationships/tags" Target="../tags/tag9.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18.png"/><Relationship Id="rId4"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image" Target="../media/image21.jpeg"/><Relationship Id="rId3" Type="http://schemas.openxmlformats.org/officeDocument/2006/relationships/tags" Target="../tags/tag17.xml"/><Relationship Id="rId7" Type="http://schemas.openxmlformats.org/officeDocument/2006/relationships/tags" Target="../tags/tag21.xml"/><Relationship Id="rId12" Type="http://schemas.openxmlformats.org/officeDocument/2006/relationships/image" Target="../media/image20.jpe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image" Target="../media/image19.jpeg"/><Relationship Id="rId5" Type="http://schemas.openxmlformats.org/officeDocument/2006/relationships/tags" Target="../tags/tag19.xml"/><Relationship Id="rId10" Type="http://schemas.openxmlformats.org/officeDocument/2006/relationships/slideLayout" Target="../slideLayouts/slideLayout9.xml"/><Relationship Id="rId4" Type="http://schemas.openxmlformats.org/officeDocument/2006/relationships/tags" Target="../tags/tag18.xml"/><Relationship Id="rId9" Type="http://schemas.openxmlformats.org/officeDocument/2006/relationships/tags" Target="../tags/tag23.xml"/><Relationship Id="rId14" Type="http://schemas.openxmlformats.org/officeDocument/2006/relationships/image" Target="../media/image22.jpeg"/></Relationships>
</file>

<file path=ppt/slides/_rels/slide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tags" Target="../tags/tag26.xml"/><Relationship Id="rId7" Type="http://schemas.openxmlformats.org/officeDocument/2006/relationships/slideLayout" Target="../slideLayouts/slideLayout5.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s>
</file>

<file path=ppt/slides/_rels/slide7.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slideLayout" Target="../slideLayouts/slideLayout9.xml"/><Relationship Id="rId7" Type="http://schemas.openxmlformats.org/officeDocument/2006/relationships/image" Target="../media/image27.jp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4.jpg"/><Relationship Id="rId9" Type="http://schemas.openxmlformats.org/officeDocument/2006/relationships/image" Target="../media/image29.jpg"/></Relationships>
</file>

<file path=ppt/slides/_rels/slide8.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slideLayout" Target="../slideLayouts/slideLayout9.xml"/><Relationship Id="rId7" Type="http://schemas.openxmlformats.org/officeDocument/2006/relationships/image" Target="../media/image33.jp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32.png"/><Relationship Id="rId5" Type="http://schemas.openxmlformats.org/officeDocument/2006/relationships/image" Target="../media/image31.jfif"/><Relationship Id="rId10" Type="http://schemas.openxmlformats.org/officeDocument/2006/relationships/image" Target="../media/image36.jpg"/><Relationship Id="rId4" Type="http://schemas.openxmlformats.org/officeDocument/2006/relationships/image" Target="../media/image30.jpg"/><Relationship Id="rId9" Type="http://schemas.openxmlformats.org/officeDocument/2006/relationships/image" Target="../media/image35.jp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BE17B9-0D30-5148-B9F8-F0843110B7B8}"/>
              </a:ext>
            </a:extLst>
          </p:cNvPr>
          <p:cNvSpPr>
            <a:spLocks noGrp="1"/>
          </p:cNvSpPr>
          <p:nvPr>
            <p:ph type="ctrTitle"/>
            <p:custDataLst>
              <p:tags r:id="rId1"/>
            </p:custDataLst>
          </p:nvPr>
        </p:nvSpPr>
        <p:spPr>
          <a:xfrm>
            <a:off x="438150" y="3846266"/>
            <a:ext cx="8404009" cy="1359728"/>
          </a:xfrm>
        </p:spPr>
        <p:txBody>
          <a:bodyPr>
            <a:normAutofit/>
          </a:bodyPr>
          <a:lstStyle/>
          <a:p>
            <a:r>
              <a:rPr lang="fr-FR" sz="5000" dirty="0"/>
              <a:t>Rapport annuel 2024-2025</a:t>
            </a:r>
            <a:br>
              <a:rPr lang="fr-FR" sz="5000" dirty="0"/>
            </a:br>
            <a:r>
              <a:rPr lang="fr-FR" sz="4000" dirty="0"/>
              <a:t>SPSI - Partenariats</a:t>
            </a:r>
          </a:p>
        </p:txBody>
      </p:sp>
      <p:sp>
        <p:nvSpPr>
          <p:cNvPr id="3" name="Sous-titre 2">
            <a:extLst>
              <a:ext uri="{FF2B5EF4-FFF2-40B4-BE49-F238E27FC236}">
                <a16:creationId xmlns:a16="http://schemas.microsoft.com/office/drawing/2014/main" id="{E7E48F71-9F3E-5641-9785-3843C2E7C215}"/>
              </a:ext>
            </a:extLst>
          </p:cNvPr>
          <p:cNvSpPr>
            <a:spLocks noGrp="1"/>
          </p:cNvSpPr>
          <p:nvPr>
            <p:ph type="subTitle" idx="1"/>
            <p:custDataLst>
              <p:tags r:id="rId2"/>
            </p:custDataLst>
          </p:nvPr>
        </p:nvSpPr>
        <p:spPr>
          <a:xfrm>
            <a:off x="438150" y="5124563"/>
            <a:ext cx="7940919" cy="468373"/>
          </a:xfrm>
        </p:spPr>
        <p:txBody>
          <a:bodyPr/>
          <a:lstStyle/>
          <a:p>
            <a:r>
              <a:rPr lang="fr-FR"/>
              <a:t>Service des partenariats et du soutien à l’innovation</a:t>
            </a:r>
          </a:p>
        </p:txBody>
      </p:sp>
    </p:spTree>
    <p:extLst>
      <p:ext uri="{BB962C8B-B14F-4D97-AF65-F5344CB8AC3E}">
        <p14:creationId xmlns:p14="http://schemas.microsoft.com/office/powerpoint/2010/main" val="35990699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CE1C6223-CE0E-FB00-4572-25AEE3605BB1}"/>
              </a:ext>
            </a:extLst>
          </p:cNvPr>
          <p:cNvSpPr>
            <a:spLocks noGrp="1"/>
          </p:cNvSpPr>
          <p:nvPr>
            <p:ph type="subTitle" idx="10"/>
            <p:custDataLst>
              <p:tags r:id="rId1"/>
            </p:custDataLst>
          </p:nvPr>
        </p:nvSpPr>
        <p:spPr>
          <a:xfrm>
            <a:off x="5090475" y="490194"/>
            <a:ext cx="6837759" cy="2585941"/>
          </a:xfrm>
        </p:spPr>
        <p:txBody>
          <a:bodyPr>
            <a:normAutofit fontScale="70000" lnSpcReduction="20000"/>
          </a:bodyPr>
          <a:lstStyle/>
          <a:p>
            <a:pPr algn="l"/>
            <a:r>
              <a:rPr lang="fr-CA" sz="2500" i="0">
                <a:solidFill>
                  <a:schemeClr val="tx1"/>
                </a:solidFill>
                <a:effectLst/>
                <a:latin typeface="Trebuchet MS"/>
                <a:cs typeface="Arial"/>
              </a:rPr>
              <a:t>Qu'est-ce que l'Observatoire des régions centrales (ORC) ? </a:t>
            </a:r>
          </a:p>
          <a:p>
            <a:pPr algn="l"/>
            <a:r>
              <a:rPr lang="fr-CA" sz="2500" i="0">
                <a:solidFill>
                  <a:schemeClr val="tx1"/>
                </a:solidFill>
                <a:effectLst/>
                <a:latin typeface="Trebuchet MS"/>
                <a:cs typeface="Arial"/>
              </a:rPr>
              <a:t>S’inscrivant dans le Réseau national d'observatoires de l’aménagement et du développement durables des territoires, l’Observatoire des régions centrales (ORC) est associé à l’Université du Québec à Trois-Rivières.</a:t>
            </a:r>
            <a:br>
              <a:rPr lang="fr-CA" sz="2500" i="0">
                <a:solidFill>
                  <a:schemeClr val="tx1"/>
                </a:solidFill>
                <a:effectLst/>
                <a:latin typeface="Trebuchet MS" panose="020B0603020202020204" pitchFamily="34" charset="0"/>
              </a:rPr>
            </a:br>
            <a:br>
              <a:rPr lang="fr-CA" sz="2500" i="0">
                <a:solidFill>
                  <a:schemeClr val="tx1"/>
                </a:solidFill>
                <a:effectLst/>
                <a:latin typeface="Trebuchet MS" panose="020B0603020202020204" pitchFamily="34" charset="0"/>
              </a:rPr>
            </a:br>
            <a:r>
              <a:rPr lang="fr-CA" sz="2500" i="0">
                <a:solidFill>
                  <a:schemeClr val="tx1"/>
                </a:solidFill>
                <a:effectLst/>
                <a:latin typeface="Trebuchet MS"/>
                <a:cs typeface="Arial"/>
              </a:rPr>
              <a:t>L’ORC est un espace de synthèse et de partage des connaissances qui vise à répondre aux besoins d’informations et de compréhension d’enjeux des MRC ainsi que des différents intervenants œuvrant dans le domaine de l’aménagement et du développement du territoire par des données probantes.</a:t>
            </a:r>
          </a:p>
          <a:p>
            <a:endParaRPr lang="fr-CA"/>
          </a:p>
        </p:txBody>
      </p:sp>
      <p:sp>
        <p:nvSpPr>
          <p:cNvPr id="3" name="Espace réservé du texte 2">
            <a:extLst>
              <a:ext uri="{FF2B5EF4-FFF2-40B4-BE49-F238E27FC236}">
                <a16:creationId xmlns:a16="http://schemas.microsoft.com/office/drawing/2014/main" id="{BE25A166-4E46-9D2E-B721-DE61A626359B}"/>
              </a:ext>
            </a:extLst>
          </p:cNvPr>
          <p:cNvSpPr>
            <a:spLocks noGrp="1"/>
          </p:cNvSpPr>
          <p:nvPr>
            <p:ph type="body" sz="quarter" idx="12"/>
            <p:custDataLst>
              <p:tags r:id="rId2"/>
            </p:custDataLst>
          </p:nvPr>
        </p:nvSpPr>
        <p:spPr/>
        <p:txBody>
          <a:bodyPr>
            <a:normAutofit/>
          </a:bodyPr>
          <a:lstStyle/>
          <a:p>
            <a:r>
              <a:rPr lang="fr-CA" sz="2600"/>
              <a:t>Des nouvelles de l’ORC</a:t>
            </a:r>
          </a:p>
        </p:txBody>
      </p:sp>
      <p:pic>
        <p:nvPicPr>
          <p:cNvPr id="15" name="Image 14">
            <a:extLst>
              <a:ext uri="{FF2B5EF4-FFF2-40B4-BE49-F238E27FC236}">
                <a16:creationId xmlns:a16="http://schemas.microsoft.com/office/drawing/2014/main" id="{4CCB2F19-1E6B-C145-B138-519CD08AA425}"/>
              </a:ext>
            </a:extLst>
          </p:cNvPr>
          <p:cNvPicPr>
            <a:picLocks noChangeAspect="1"/>
          </p:cNvPicPr>
          <p:nvPr>
            <p:custDataLst>
              <p:tags r:id="rId3"/>
            </p:custDataLst>
          </p:nvPr>
        </p:nvPicPr>
        <p:blipFill>
          <a:blip r:embed="rId6"/>
          <a:stretch>
            <a:fillRect/>
          </a:stretch>
        </p:blipFill>
        <p:spPr>
          <a:xfrm>
            <a:off x="1196213" y="3086327"/>
            <a:ext cx="10160522" cy="3283119"/>
          </a:xfrm>
          <a:prstGeom prst="rect">
            <a:avLst/>
          </a:prstGeom>
        </p:spPr>
      </p:pic>
      <p:sp>
        <p:nvSpPr>
          <p:cNvPr id="20" name="Sous-titre 1">
            <a:extLst>
              <a:ext uri="{FF2B5EF4-FFF2-40B4-BE49-F238E27FC236}">
                <a16:creationId xmlns:a16="http://schemas.microsoft.com/office/drawing/2014/main" id="{02BF44D9-38E3-692C-3565-32F2BBDC8E75}"/>
              </a:ext>
            </a:extLst>
          </p:cNvPr>
          <p:cNvSpPr txBox="1">
            <a:spLocks/>
          </p:cNvSpPr>
          <p:nvPr>
            <p:custDataLst>
              <p:tags r:id="rId4"/>
            </p:custDataLst>
          </p:nvPr>
        </p:nvSpPr>
        <p:spPr>
          <a:xfrm>
            <a:off x="100994" y="1213783"/>
            <a:ext cx="4322386" cy="347385"/>
          </a:xfrm>
          <a:prstGeom prst="rect">
            <a:avLst/>
          </a:prstGeom>
        </p:spPr>
        <p:txBody>
          <a:bodyPr vert="horz" lIns="91440" tIns="45720" rIns="91440" bIns="45720" rtlCol="0" anchor="t">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CA" sz="2500">
                <a:latin typeface="Trebuchet MS"/>
                <a:cs typeface="Arial"/>
                <a:hlinkClick r:id="rId7">
                  <a:extLst>
                    <a:ext uri="{A12FA001-AC4F-418D-AE19-62706E023703}">
                      <ahyp:hlinkClr xmlns:ahyp="http://schemas.microsoft.com/office/drawing/2018/hyperlinkcolor" val="tx"/>
                    </a:ext>
                  </a:extLst>
                </a:hlinkClick>
              </a:rPr>
              <a:t>Observatoire des régions centrales</a:t>
            </a:r>
          </a:p>
          <a:p>
            <a:endParaRPr lang="fr-CA"/>
          </a:p>
        </p:txBody>
      </p:sp>
    </p:spTree>
    <p:extLst>
      <p:ext uri="{BB962C8B-B14F-4D97-AF65-F5344CB8AC3E}">
        <p14:creationId xmlns:p14="http://schemas.microsoft.com/office/powerpoint/2010/main" val="966902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AF50C84-0D05-CC54-D580-785F835EA470}"/>
              </a:ext>
            </a:extLst>
          </p:cNvPr>
          <p:cNvSpPr>
            <a:spLocks noGrp="1"/>
          </p:cNvSpPr>
          <p:nvPr>
            <p:ph type="body" sz="quarter" idx="12"/>
            <p:custDataLst>
              <p:tags r:id="rId1"/>
            </p:custDataLst>
          </p:nvPr>
        </p:nvSpPr>
        <p:spPr/>
        <p:txBody>
          <a:bodyPr/>
          <a:lstStyle/>
          <a:p>
            <a:r>
              <a:rPr lang="fr-CA" dirty="0"/>
              <a:t>Nos perspectives 2027-2032 et nos priorités</a:t>
            </a:r>
            <a:endParaRPr lang="fr-CA" sz="1800" dirty="0">
              <a:solidFill>
                <a:srgbClr val="FF0000"/>
              </a:solidFill>
            </a:endParaRPr>
          </a:p>
        </p:txBody>
      </p:sp>
      <p:sp>
        <p:nvSpPr>
          <p:cNvPr id="3" name="Sous-titre 2">
            <a:extLst>
              <a:ext uri="{FF2B5EF4-FFF2-40B4-BE49-F238E27FC236}">
                <a16:creationId xmlns:a16="http://schemas.microsoft.com/office/drawing/2014/main" id="{A5780862-0E01-5D8F-BEF0-7F17DF70C594}"/>
              </a:ext>
            </a:extLst>
          </p:cNvPr>
          <p:cNvSpPr>
            <a:spLocks noGrp="1"/>
          </p:cNvSpPr>
          <p:nvPr>
            <p:ph type="subTitle" idx="10"/>
            <p:custDataLst>
              <p:tags r:id="rId2"/>
            </p:custDataLst>
          </p:nvPr>
        </p:nvSpPr>
        <p:spPr/>
        <p:txBody>
          <a:bodyPr/>
          <a:lstStyle/>
          <a:p>
            <a:r>
              <a:rPr lang="fr-CA" sz="1600" dirty="0"/>
              <a:t>Positionner le SPSI comme </a:t>
            </a:r>
            <a:r>
              <a:rPr lang="fr-CA" sz="1600" b="1" dirty="0"/>
              <a:t>interface stratégique centrale</a:t>
            </a:r>
            <a:r>
              <a:rPr lang="fr-CA" sz="1600" dirty="0"/>
              <a:t> entre l’UQTR et ses partenaires externes, en regroupant innovation, entrepreneuriat scientifique, partenariats, ORC et développement culturel sous une structure </a:t>
            </a:r>
            <a:r>
              <a:rPr lang="fr-CA" sz="1600" b="1" dirty="0"/>
              <a:t>agile et proactive… </a:t>
            </a:r>
            <a:endParaRPr lang="fr-CA" sz="1600" dirty="0"/>
          </a:p>
          <a:p>
            <a:endParaRPr lang="fr-CA" sz="1200" dirty="0"/>
          </a:p>
          <a:p>
            <a:endParaRPr lang="fr-CA" sz="1200" dirty="0"/>
          </a:p>
          <a:p>
            <a:endParaRPr lang="fr-CA" dirty="0"/>
          </a:p>
        </p:txBody>
      </p:sp>
      <p:sp>
        <p:nvSpPr>
          <p:cNvPr id="4" name="Espace réservé du graphique 3">
            <a:extLst>
              <a:ext uri="{FF2B5EF4-FFF2-40B4-BE49-F238E27FC236}">
                <a16:creationId xmlns:a16="http://schemas.microsoft.com/office/drawing/2014/main" id="{6183E97B-4753-78E9-0FB4-9563F900A2C1}"/>
              </a:ext>
            </a:extLst>
          </p:cNvPr>
          <p:cNvSpPr>
            <a:spLocks noGrp="1"/>
          </p:cNvSpPr>
          <p:nvPr>
            <p:ph type="chart" sz="quarter" idx="13"/>
            <p:custDataLst>
              <p:tags r:id="rId3"/>
            </p:custDataLst>
          </p:nvPr>
        </p:nvSpPr>
        <p:spPr>
          <a:xfrm>
            <a:off x="6011300" y="1957698"/>
            <a:ext cx="5939774" cy="4482480"/>
          </a:xfrm>
        </p:spPr>
        <p:txBody>
          <a:bodyPr>
            <a:normAutofit lnSpcReduction="10000"/>
          </a:bodyPr>
          <a:lstStyle/>
          <a:p>
            <a:r>
              <a:rPr lang="fr-CA" sz="2000" dirty="0">
                <a:solidFill>
                  <a:srgbClr val="42403D"/>
                </a:solidFill>
              </a:rPr>
              <a:t>Afin : </a:t>
            </a:r>
          </a:p>
          <a:p>
            <a:pPr marL="342900" indent="-342900">
              <a:buFont typeface="Wingdings" panose="05000000000000000000" pitchFamily="2" charset="2"/>
              <a:buChar char="Ø"/>
            </a:pPr>
            <a:r>
              <a:rPr lang="fr-CA" sz="2000" dirty="0">
                <a:solidFill>
                  <a:srgbClr val="42403D"/>
                </a:solidFill>
              </a:rPr>
              <a:t>d’offrir un accompagnement personnalisé et structurant en développement de partenariats.</a:t>
            </a:r>
          </a:p>
          <a:p>
            <a:pPr marL="342900" indent="-342900">
              <a:buFont typeface="Wingdings" panose="05000000000000000000" pitchFamily="2" charset="2"/>
              <a:buChar char="Ø"/>
            </a:pPr>
            <a:endParaRPr lang="fr-CA" sz="2000" dirty="0">
              <a:solidFill>
                <a:srgbClr val="42403D"/>
              </a:solidFill>
            </a:endParaRPr>
          </a:p>
          <a:p>
            <a:pPr marL="342900" indent="-342900">
              <a:buFont typeface="Wingdings" panose="05000000000000000000" pitchFamily="2" charset="2"/>
              <a:buChar char="Ø"/>
            </a:pPr>
            <a:r>
              <a:rPr lang="fr-CA" sz="2000" dirty="0">
                <a:solidFill>
                  <a:srgbClr val="42403D"/>
                </a:solidFill>
              </a:rPr>
              <a:t>de favoriser une collaboration interservices dans les projets de recherche en partenariat.</a:t>
            </a:r>
          </a:p>
          <a:p>
            <a:pPr marL="342900" indent="-342900">
              <a:buFont typeface="Wingdings" panose="05000000000000000000" pitchFamily="2" charset="2"/>
              <a:buChar char="Ø"/>
            </a:pPr>
            <a:endParaRPr lang="fr-CA" sz="2000" dirty="0">
              <a:solidFill>
                <a:srgbClr val="42403D"/>
              </a:solidFill>
            </a:endParaRPr>
          </a:p>
          <a:p>
            <a:pPr marL="342900" indent="-342900">
              <a:buFont typeface="Wingdings" panose="05000000000000000000" pitchFamily="2" charset="2"/>
              <a:buChar char="Ø"/>
            </a:pPr>
            <a:r>
              <a:rPr lang="fr-CA" sz="2000" dirty="0">
                <a:solidFill>
                  <a:srgbClr val="42403D"/>
                </a:solidFill>
              </a:rPr>
              <a:t>de stimuler une culture d’entrepreneuriat scientifique et la valorisation des résultats de recherche.</a:t>
            </a:r>
          </a:p>
          <a:p>
            <a:pPr marL="342900" indent="-342900">
              <a:buFont typeface="Wingdings" panose="05000000000000000000" pitchFamily="2" charset="2"/>
              <a:buChar char="Ø"/>
            </a:pPr>
            <a:endParaRPr lang="fr-CA" sz="2000" dirty="0">
              <a:solidFill>
                <a:srgbClr val="42403D"/>
              </a:solidFill>
            </a:endParaRPr>
          </a:p>
          <a:p>
            <a:pPr marL="342900" indent="-342900">
              <a:buFont typeface="Wingdings" panose="05000000000000000000" pitchFamily="2" charset="2"/>
              <a:buChar char="Ø"/>
            </a:pPr>
            <a:r>
              <a:rPr lang="fr-CA" sz="2000" dirty="0">
                <a:solidFill>
                  <a:srgbClr val="42403D"/>
                </a:solidFill>
              </a:rPr>
              <a:t>de diffuser un savoir universitaire ancré dans les réalités régionales et la thématique des territoires en transition.</a:t>
            </a:r>
          </a:p>
          <a:p>
            <a:endParaRPr lang="fr-CA" dirty="0"/>
          </a:p>
        </p:txBody>
      </p:sp>
      <p:pic>
        <p:nvPicPr>
          <p:cNvPr id="6" name="Image 5">
            <a:extLst>
              <a:ext uri="{FF2B5EF4-FFF2-40B4-BE49-F238E27FC236}">
                <a16:creationId xmlns:a16="http://schemas.microsoft.com/office/drawing/2014/main" id="{0603AEEC-8D7B-AE82-67E7-BF01B1C4899D}"/>
              </a:ext>
            </a:extLst>
          </p:cNvPr>
          <p:cNvPicPr>
            <a:picLocks noChangeAspect="1"/>
          </p:cNvPicPr>
          <p:nvPr/>
        </p:nvPicPr>
        <p:blipFill>
          <a:blip r:embed="rId5">
            <a:extLst>
              <a:ext uri="{BEBA8EAE-BF5A-486C-A8C5-ECC9F3942E4B}">
                <a14:imgProps xmlns:a14="http://schemas.microsoft.com/office/drawing/2010/main">
                  <a14:imgLayer r:embed="rId6">
                    <a14:imgEffect>
                      <a14:artisticGlowEdges/>
                    </a14:imgEffect>
                  </a14:imgLayer>
                </a14:imgProps>
              </a:ext>
            </a:extLst>
          </a:blip>
          <a:stretch>
            <a:fillRect/>
          </a:stretch>
        </p:blipFill>
        <p:spPr>
          <a:xfrm>
            <a:off x="1656741" y="3608295"/>
            <a:ext cx="2978829" cy="2760044"/>
          </a:xfrm>
          <a:prstGeom prst="rect">
            <a:avLst/>
          </a:prstGeom>
        </p:spPr>
      </p:pic>
    </p:spTree>
    <p:extLst>
      <p:ext uri="{BB962C8B-B14F-4D97-AF65-F5344CB8AC3E}">
        <p14:creationId xmlns:p14="http://schemas.microsoft.com/office/powerpoint/2010/main" val="1749931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14C424D-2C2D-8577-3D2A-7CFA80D07413}"/>
              </a:ext>
            </a:extLst>
          </p:cNvPr>
          <p:cNvSpPr>
            <a:spLocks noGrp="1"/>
          </p:cNvSpPr>
          <p:nvPr>
            <p:ph type="body" sz="quarter" idx="12"/>
            <p:custDataLst>
              <p:tags r:id="rId1"/>
            </p:custDataLst>
          </p:nvPr>
        </p:nvSpPr>
        <p:spPr/>
        <p:txBody>
          <a:bodyPr/>
          <a:lstStyle/>
          <a:p>
            <a:r>
              <a:rPr lang="fr-CA" dirty="0"/>
              <a:t>Mot de la fin et remerciements </a:t>
            </a:r>
          </a:p>
        </p:txBody>
      </p:sp>
      <p:sp>
        <p:nvSpPr>
          <p:cNvPr id="4" name="Espace réservé du texte 3">
            <a:extLst>
              <a:ext uri="{FF2B5EF4-FFF2-40B4-BE49-F238E27FC236}">
                <a16:creationId xmlns:a16="http://schemas.microsoft.com/office/drawing/2014/main" id="{8A4FD185-CD73-7D45-B3CB-719A4ADAE0FA}"/>
              </a:ext>
            </a:extLst>
          </p:cNvPr>
          <p:cNvSpPr>
            <a:spLocks noGrp="1"/>
          </p:cNvSpPr>
          <p:nvPr>
            <p:ph type="body" sz="quarter" idx="17"/>
            <p:custDataLst>
              <p:tags r:id="rId2"/>
            </p:custDataLst>
          </p:nvPr>
        </p:nvSpPr>
        <p:spPr>
          <a:xfrm>
            <a:off x="544683" y="1813302"/>
            <a:ext cx="5248581" cy="4417016"/>
          </a:xfrm>
        </p:spPr>
        <p:txBody>
          <a:bodyPr>
            <a:normAutofit/>
          </a:bodyPr>
          <a:lstStyle/>
          <a:p>
            <a:r>
              <a:rPr lang="fr-CA" sz="1800" b="1"/>
              <a:t>Bilan général</a:t>
            </a:r>
          </a:p>
          <a:p>
            <a:r>
              <a:rPr lang="fr-CA" sz="1800"/>
              <a:t>Le SPSI a connu une année des plus riches et effervescentes, marquée par de nombreux défis et de belles occasions à saisir.</a:t>
            </a:r>
          </a:p>
          <a:p>
            <a:r>
              <a:rPr lang="fr-CA" sz="1800"/>
              <a:t>Fidèle à sa mission, il a su profiter de chaque opportunité stratégique, maintenir des collaborations solides et tisser de nouvelles relations.</a:t>
            </a:r>
          </a:p>
          <a:p>
            <a:r>
              <a:rPr lang="fr-CA" sz="1800"/>
              <a:t>Les projets à venir s’annoncent tout aussi stimulants et prometteurs, et nous avons hâte de poursuivre cette dynamique en collaboration avec nos partenaires et la communauté universitaire.</a:t>
            </a:r>
          </a:p>
        </p:txBody>
      </p:sp>
      <p:sp>
        <p:nvSpPr>
          <p:cNvPr id="5" name="Espace réservé du texte 4">
            <a:extLst>
              <a:ext uri="{FF2B5EF4-FFF2-40B4-BE49-F238E27FC236}">
                <a16:creationId xmlns:a16="http://schemas.microsoft.com/office/drawing/2014/main" id="{A973B3D5-3CA0-012E-2558-128873988044}"/>
              </a:ext>
            </a:extLst>
          </p:cNvPr>
          <p:cNvSpPr>
            <a:spLocks noGrp="1"/>
          </p:cNvSpPr>
          <p:nvPr>
            <p:ph type="body" sz="quarter" idx="18"/>
            <p:custDataLst>
              <p:tags r:id="rId3"/>
            </p:custDataLst>
          </p:nvPr>
        </p:nvSpPr>
        <p:spPr>
          <a:xfrm>
            <a:off x="6395899" y="1812913"/>
            <a:ext cx="5253979" cy="4409636"/>
          </a:xfrm>
        </p:spPr>
        <p:txBody>
          <a:bodyPr>
            <a:noAutofit/>
          </a:bodyPr>
          <a:lstStyle/>
          <a:p>
            <a:r>
              <a:rPr lang="fr-CA" sz="1800" b="1" dirty="0">
                <a:latin typeface="Arial"/>
                <a:cs typeface="Arial"/>
              </a:rPr>
              <a:t>Remerciements</a:t>
            </a:r>
          </a:p>
          <a:p>
            <a:r>
              <a:rPr lang="fr-CA" sz="1800" dirty="0">
                <a:latin typeface="Arial"/>
                <a:cs typeface="Arial"/>
              </a:rPr>
              <a:t>Au nom de toute l’équipe du SPSI volet Partenariats, nous souhaitons exprimer nos sincères remerciements à l’ensemble de nos partenaires. Grâce à votre collaboration, qu’elle soit ponctuelle ou soutenue, de près ou de loin, vous contribuez au succès de nos projets et à la réalisation de belles initiatives porteuses.</a:t>
            </a:r>
          </a:p>
          <a:p>
            <a:r>
              <a:rPr lang="fr-CA" sz="1800" dirty="0">
                <a:latin typeface="Arial"/>
                <a:cs typeface="Arial"/>
              </a:rPr>
              <a:t>Merci également au corps professoral et à toutes les personnes de la communauté universitaire qui, par leur collaboration et leur engagement, participent à faire rayonner l’innovation et le savoir-faire de l’UQTR.</a:t>
            </a:r>
          </a:p>
        </p:txBody>
      </p:sp>
      <p:sp>
        <p:nvSpPr>
          <p:cNvPr id="3" name="ZoneTexte 2">
            <a:extLst>
              <a:ext uri="{FF2B5EF4-FFF2-40B4-BE49-F238E27FC236}">
                <a16:creationId xmlns:a16="http://schemas.microsoft.com/office/drawing/2014/main" id="{438CB67B-B133-AEA1-3D9E-EC94537A6A8A}"/>
              </a:ext>
            </a:extLst>
          </p:cNvPr>
          <p:cNvSpPr txBox="1"/>
          <p:nvPr>
            <p:custDataLst>
              <p:tags r:id="rId4"/>
            </p:custDataLst>
          </p:nvPr>
        </p:nvSpPr>
        <p:spPr>
          <a:xfrm>
            <a:off x="2353114" y="6453043"/>
            <a:ext cx="7485771" cy="292388"/>
          </a:xfrm>
          <a:prstGeom prst="rect">
            <a:avLst/>
          </a:prstGeom>
          <a:noFill/>
        </p:spPr>
        <p:txBody>
          <a:bodyPr wrap="square" rtlCol="0">
            <a:spAutoFit/>
          </a:bodyPr>
          <a:lstStyle/>
          <a:p>
            <a:r>
              <a:rPr lang="fr-CA" sz="1300" b="1" i="1" dirty="0"/>
              <a:t>« Se réunir est un début, rester ensemble est un progrès, travailler ensemble est la réussite » - Henry Ford</a:t>
            </a:r>
          </a:p>
        </p:txBody>
      </p:sp>
    </p:spTree>
    <p:extLst>
      <p:ext uri="{BB962C8B-B14F-4D97-AF65-F5344CB8AC3E}">
        <p14:creationId xmlns:p14="http://schemas.microsoft.com/office/powerpoint/2010/main" val="11966799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3610884F-CAAC-197C-19CB-3ABD75C95CC0}"/>
              </a:ext>
            </a:extLst>
          </p:cNvPr>
          <p:cNvSpPr>
            <a:spLocks noGrp="1"/>
          </p:cNvSpPr>
          <p:nvPr>
            <p:ph type="subTitle" idx="10"/>
            <p:custDataLst>
              <p:tags r:id="rId1"/>
            </p:custDataLst>
          </p:nvPr>
        </p:nvSpPr>
        <p:spPr/>
        <p:txBody>
          <a:bodyPr/>
          <a:lstStyle/>
          <a:p>
            <a:endParaRPr lang="fr-CA"/>
          </a:p>
        </p:txBody>
      </p:sp>
      <p:sp>
        <p:nvSpPr>
          <p:cNvPr id="3" name="Espace réservé du texte 2">
            <a:extLst>
              <a:ext uri="{FF2B5EF4-FFF2-40B4-BE49-F238E27FC236}">
                <a16:creationId xmlns:a16="http://schemas.microsoft.com/office/drawing/2014/main" id="{44B87D6F-1FB9-414E-35D1-103A51CDE53E}"/>
              </a:ext>
            </a:extLst>
          </p:cNvPr>
          <p:cNvSpPr>
            <a:spLocks noGrp="1"/>
          </p:cNvSpPr>
          <p:nvPr>
            <p:ph type="body" sz="quarter" idx="12"/>
            <p:custDataLst>
              <p:tags r:id="rId2"/>
            </p:custDataLst>
          </p:nvPr>
        </p:nvSpPr>
        <p:spPr/>
        <p:txBody>
          <a:bodyPr/>
          <a:lstStyle/>
          <a:p>
            <a:endParaRPr lang="fr-CA"/>
          </a:p>
        </p:txBody>
      </p:sp>
    </p:spTree>
    <p:extLst>
      <p:ext uri="{BB962C8B-B14F-4D97-AF65-F5344CB8AC3E}">
        <p14:creationId xmlns:p14="http://schemas.microsoft.com/office/powerpoint/2010/main" val="4083736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DD930CC-E55D-E119-B66A-5FEFECEE86F9}"/>
              </a:ext>
            </a:extLst>
          </p:cNvPr>
          <p:cNvSpPr>
            <a:spLocks noGrp="1"/>
          </p:cNvSpPr>
          <p:nvPr>
            <p:ph type="body" sz="quarter" idx="12"/>
            <p:custDataLst>
              <p:tags r:id="rId1"/>
            </p:custDataLst>
          </p:nvPr>
        </p:nvSpPr>
        <p:spPr/>
        <p:txBody>
          <a:bodyPr/>
          <a:lstStyle/>
          <a:p>
            <a:r>
              <a:rPr lang="fr-CA"/>
              <a:t>Sommaire</a:t>
            </a:r>
          </a:p>
        </p:txBody>
      </p:sp>
      <p:sp>
        <p:nvSpPr>
          <p:cNvPr id="3" name="Espace réservé du texte 2">
            <a:extLst>
              <a:ext uri="{FF2B5EF4-FFF2-40B4-BE49-F238E27FC236}">
                <a16:creationId xmlns:a16="http://schemas.microsoft.com/office/drawing/2014/main" id="{2BB892DA-8975-5B20-884F-9B9BED2B90A4}"/>
              </a:ext>
            </a:extLst>
          </p:cNvPr>
          <p:cNvSpPr>
            <a:spLocks noGrp="1"/>
          </p:cNvSpPr>
          <p:nvPr>
            <p:ph type="body" sz="quarter" idx="13"/>
            <p:custDataLst>
              <p:tags r:id="rId2"/>
            </p:custDataLst>
          </p:nvPr>
        </p:nvSpPr>
        <p:spPr>
          <a:xfrm>
            <a:off x="714375" y="1832392"/>
            <a:ext cx="1114425" cy="1133475"/>
          </a:xfrm>
        </p:spPr>
        <p:txBody>
          <a:bodyPr/>
          <a:lstStyle/>
          <a:p>
            <a:endParaRPr lang="fr-CA"/>
          </a:p>
        </p:txBody>
      </p:sp>
      <p:sp>
        <p:nvSpPr>
          <p:cNvPr id="4" name="Espace réservé du texte 3">
            <a:extLst>
              <a:ext uri="{FF2B5EF4-FFF2-40B4-BE49-F238E27FC236}">
                <a16:creationId xmlns:a16="http://schemas.microsoft.com/office/drawing/2014/main" id="{4D353ED8-24FE-A2E8-E444-CB3DDB576B90}"/>
              </a:ext>
            </a:extLst>
          </p:cNvPr>
          <p:cNvSpPr>
            <a:spLocks noGrp="1"/>
          </p:cNvSpPr>
          <p:nvPr>
            <p:ph type="body" sz="quarter" idx="14"/>
            <p:custDataLst>
              <p:tags r:id="rId3"/>
            </p:custDataLst>
          </p:nvPr>
        </p:nvSpPr>
        <p:spPr>
          <a:xfrm>
            <a:off x="714375" y="3068053"/>
            <a:ext cx="1114425" cy="1828800"/>
          </a:xfrm>
        </p:spPr>
        <p:txBody>
          <a:bodyPr/>
          <a:lstStyle/>
          <a:p>
            <a:endParaRPr lang="fr-CA"/>
          </a:p>
        </p:txBody>
      </p:sp>
      <p:sp>
        <p:nvSpPr>
          <p:cNvPr id="5" name="Espace réservé du texte 4">
            <a:extLst>
              <a:ext uri="{FF2B5EF4-FFF2-40B4-BE49-F238E27FC236}">
                <a16:creationId xmlns:a16="http://schemas.microsoft.com/office/drawing/2014/main" id="{16E51465-3CD4-F52C-8B9B-4DCEF4209021}"/>
              </a:ext>
            </a:extLst>
          </p:cNvPr>
          <p:cNvSpPr>
            <a:spLocks noGrp="1"/>
          </p:cNvSpPr>
          <p:nvPr>
            <p:ph type="body" sz="quarter" idx="15"/>
            <p:custDataLst>
              <p:tags r:id="rId4"/>
            </p:custDataLst>
          </p:nvPr>
        </p:nvSpPr>
        <p:spPr>
          <a:xfrm>
            <a:off x="714375" y="4989902"/>
            <a:ext cx="1114425" cy="1133475"/>
          </a:xfrm>
        </p:spPr>
        <p:txBody>
          <a:bodyPr/>
          <a:lstStyle/>
          <a:p>
            <a:endParaRPr lang="fr-CA"/>
          </a:p>
        </p:txBody>
      </p:sp>
      <p:sp>
        <p:nvSpPr>
          <p:cNvPr id="6" name="Espace réservé du texte 5">
            <a:extLst>
              <a:ext uri="{FF2B5EF4-FFF2-40B4-BE49-F238E27FC236}">
                <a16:creationId xmlns:a16="http://schemas.microsoft.com/office/drawing/2014/main" id="{CB8E70EB-2FAB-A22A-DCEF-30F2464E718F}"/>
              </a:ext>
            </a:extLst>
          </p:cNvPr>
          <p:cNvSpPr>
            <a:spLocks noGrp="1"/>
          </p:cNvSpPr>
          <p:nvPr>
            <p:ph type="body" sz="quarter" idx="16"/>
            <p:custDataLst>
              <p:tags r:id="rId5"/>
            </p:custDataLst>
          </p:nvPr>
        </p:nvSpPr>
        <p:spPr>
          <a:xfrm>
            <a:off x="1867314" y="1832392"/>
            <a:ext cx="9609666" cy="1133475"/>
          </a:xfrm>
        </p:spPr>
        <p:txBody>
          <a:bodyPr>
            <a:normAutofit/>
          </a:bodyPr>
          <a:lstStyle/>
          <a:p>
            <a:r>
              <a:rPr lang="fr-CA" sz="2000" dirty="0"/>
              <a:t>Mot du directeur adjoint</a:t>
            </a:r>
          </a:p>
          <a:p>
            <a:r>
              <a:rPr lang="fr-CA" sz="2000" dirty="0"/>
              <a:t>Aperçu du SPSI volet Partenariats</a:t>
            </a:r>
          </a:p>
        </p:txBody>
      </p:sp>
      <p:sp>
        <p:nvSpPr>
          <p:cNvPr id="7" name="Espace réservé du texte 6">
            <a:extLst>
              <a:ext uri="{FF2B5EF4-FFF2-40B4-BE49-F238E27FC236}">
                <a16:creationId xmlns:a16="http://schemas.microsoft.com/office/drawing/2014/main" id="{13E25B97-85B1-BDC0-4B26-1F499E87345B}"/>
              </a:ext>
            </a:extLst>
          </p:cNvPr>
          <p:cNvSpPr>
            <a:spLocks noGrp="1"/>
          </p:cNvSpPr>
          <p:nvPr>
            <p:ph type="body" sz="quarter" idx="17"/>
            <p:custDataLst>
              <p:tags r:id="rId6"/>
            </p:custDataLst>
          </p:nvPr>
        </p:nvSpPr>
        <p:spPr>
          <a:xfrm>
            <a:off x="1867314" y="3068053"/>
            <a:ext cx="9609666" cy="1828800"/>
          </a:xfrm>
        </p:spPr>
        <p:txBody>
          <a:bodyPr>
            <a:noAutofit/>
          </a:bodyPr>
          <a:lstStyle/>
          <a:p>
            <a:r>
              <a:rPr lang="fr-CA" sz="1900" dirty="0"/>
              <a:t>Nos réalisations </a:t>
            </a:r>
          </a:p>
          <a:p>
            <a:r>
              <a:rPr lang="fr-CA" sz="1900" dirty="0"/>
              <a:t>Nos projets et collaborations</a:t>
            </a:r>
          </a:p>
          <a:p>
            <a:r>
              <a:rPr lang="fr-CA" sz="1900" dirty="0"/>
              <a:t>Nos impacts et retombées</a:t>
            </a:r>
          </a:p>
          <a:p>
            <a:r>
              <a:rPr lang="fr-CA" sz="1900" dirty="0"/>
              <a:t>Des nouvelles de l’ORC</a:t>
            </a:r>
          </a:p>
          <a:p>
            <a:r>
              <a:rPr lang="fr-CA" sz="1900" dirty="0"/>
              <a:t>Nos perspectives et priorités</a:t>
            </a:r>
          </a:p>
        </p:txBody>
      </p:sp>
      <p:sp>
        <p:nvSpPr>
          <p:cNvPr id="8" name="Espace réservé du texte 7">
            <a:extLst>
              <a:ext uri="{FF2B5EF4-FFF2-40B4-BE49-F238E27FC236}">
                <a16:creationId xmlns:a16="http://schemas.microsoft.com/office/drawing/2014/main" id="{2BA95129-3C0A-F3EB-0C7A-45A061CE9F70}"/>
              </a:ext>
            </a:extLst>
          </p:cNvPr>
          <p:cNvSpPr>
            <a:spLocks noGrp="1"/>
          </p:cNvSpPr>
          <p:nvPr>
            <p:ph type="body" sz="quarter" idx="18"/>
            <p:custDataLst>
              <p:tags r:id="rId7"/>
            </p:custDataLst>
          </p:nvPr>
        </p:nvSpPr>
        <p:spPr>
          <a:xfrm>
            <a:off x="1867314" y="4989902"/>
            <a:ext cx="9609666" cy="1133475"/>
          </a:xfrm>
        </p:spPr>
        <p:txBody>
          <a:bodyPr>
            <a:normAutofit/>
          </a:bodyPr>
          <a:lstStyle/>
          <a:p>
            <a:r>
              <a:rPr lang="fr-CA" sz="2000" dirty="0"/>
              <a:t>Mot de la fin et remerciements</a:t>
            </a:r>
          </a:p>
        </p:txBody>
      </p:sp>
    </p:spTree>
    <p:extLst>
      <p:ext uri="{BB962C8B-B14F-4D97-AF65-F5344CB8AC3E}">
        <p14:creationId xmlns:p14="http://schemas.microsoft.com/office/powerpoint/2010/main" val="255965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44AA84F2-AC0A-3166-0DC9-FF0234EB6D2E}"/>
              </a:ext>
            </a:extLst>
          </p:cNvPr>
          <p:cNvSpPr>
            <a:spLocks noGrp="1"/>
          </p:cNvSpPr>
          <p:nvPr>
            <p:ph type="subTitle" idx="13"/>
            <p:custDataLst>
              <p:tags r:id="rId1"/>
            </p:custDataLst>
          </p:nvPr>
        </p:nvSpPr>
        <p:spPr>
          <a:xfrm>
            <a:off x="438150" y="1091954"/>
            <a:ext cx="6761436" cy="5637320"/>
          </a:xfrm>
        </p:spPr>
        <p:txBody>
          <a:bodyPr>
            <a:noAutofit/>
          </a:bodyPr>
          <a:lstStyle/>
          <a:p>
            <a:pPr algn="just"/>
            <a:r>
              <a:rPr lang="fr-CA" sz="1200" dirty="0">
                <a:solidFill>
                  <a:schemeClr val="tx1"/>
                </a:solidFill>
              </a:rPr>
              <a:t>L’année 2024-2025 a été effervescente et marquée par plusieurs changements pour l’équipe du SPSI – Partenariats. Notamment, depuis octobre 2024, j’ai le privilège de reprendre le flambeau de Marie-Claude Trépanier à titre de directeur adjoint du SPSI. Ce changement de garde coïncide avec l’aboutissement du chantier de refonte de la structure de gestion académique de l’UQTR, d’évolution de l’écosystème universitaire et  de révision des priorités gouvernementales en matière d’innovation et de valorisation de la recherche. Cette situation offre l’occasion au SPSI d’identifier les occasions à saisir afin de poursuivre son développement de façon cohérente et adaptée à la nouvelle réalité et aux besoins émergents. Cela crée également un cadre permettant de réaffirmer les mandats clés du SPSI, à titre d’interface unique entre l’université et ses partenaires, capable de créer des synergies, de concilier les intérêts et de mobiliser les forces autour d’enjeux communs et porteurs.</a:t>
            </a:r>
          </a:p>
          <a:p>
            <a:pPr algn="just"/>
            <a:r>
              <a:rPr lang="fr-CA" sz="1200" dirty="0">
                <a:solidFill>
                  <a:schemeClr val="tx1"/>
                </a:solidFill>
              </a:rPr>
              <a:t>Cette ambition s’incarne et prend racine sur le terrain! En 2024-2025, l’équipe du SPSI a participé activement à plus de cent événements significatifs réunissant des collaborateurs avérés ou potentiels de l’UQTR, ce qui a permis de consolider et de développer des partenariats structurants et de coordonner la mise en œuvre de 58 ententes au cours de la dernière année. Plusieurs actions spécifiques ont également contribué au rayonnement institutionnel et académique de l’UQTR à travers une présence ou une collaboration à l’organisation d’événements de reconnaissance, de conférences et plusieurs autres événements ou activités ayant permis de mettre de l’avant les travaux et les expertises de membres du corps professoral.</a:t>
            </a:r>
          </a:p>
          <a:p>
            <a:pPr algn="just"/>
            <a:r>
              <a:rPr lang="fr-CA" sz="1200" dirty="0">
                <a:solidFill>
                  <a:schemeClr val="tx1"/>
                </a:solidFill>
              </a:rPr>
              <a:t>Les retombées concrètes de ce travail de terrain, combinées à une réflexion stratégique amorcée dans les derniers mois, nous permettent d’entrevoir l’optimisation concertée de certains mandats du SPSI au cours de l’année 2025-2026, et ce, afin d’accompagner encore plus activement le développement et le rayonnement de la recherche et de l’innovation. Le développement des partenariats stratégiques et d’affaires, le rattachement du CEI au SPSI afin de soutenir l’entrepreneuriat scientifique et la gestion de l’innovation, le soutien au déploiement d’un pôle d’expertises sur les territoires en transition, la mise en œuvre de la Politique sur les arts et la citoyenneté culturelle sont autant de volets qui seront au cœur de notre action et contribueront à l’ancrage et au rayonnement de l’UQTR dans les mois à venir!</a:t>
            </a:r>
          </a:p>
          <a:p>
            <a:pPr algn="just"/>
            <a:endParaRPr lang="fr-CA" sz="1200" dirty="0">
              <a:solidFill>
                <a:schemeClr val="tx1"/>
              </a:solidFill>
            </a:endParaRPr>
          </a:p>
          <a:p>
            <a:r>
              <a:rPr lang="fr-CA" sz="1200" b="1" dirty="0">
                <a:solidFill>
                  <a:schemeClr val="tx1"/>
                </a:solidFill>
              </a:rPr>
              <a:t>Mathieu Gingras, </a:t>
            </a:r>
            <a:r>
              <a:rPr lang="fr-CA" sz="1200" dirty="0">
                <a:solidFill>
                  <a:schemeClr val="tx1"/>
                </a:solidFill>
              </a:rPr>
              <a:t>directeur adjoint</a:t>
            </a:r>
            <a:endParaRPr lang="fr-CA" sz="1200" dirty="0"/>
          </a:p>
        </p:txBody>
      </p:sp>
      <p:sp>
        <p:nvSpPr>
          <p:cNvPr id="3" name="Espace réservé du texte 2">
            <a:extLst>
              <a:ext uri="{FF2B5EF4-FFF2-40B4-BE49-F238E27FC236}">
                <a16:creationId xmlns:a16="http://schemas.microsoft.com/office/drawing/2014/main" id="{07B7FECF-8418-4108-8AE1-3E949F0C02D8}"/>
              </a:ext>
            </a:extLst>
          </p:cNvPr>
          <p:cNvSpPr>
            <a:spLocks noGrp="1"/>
          </p:cNvSpPr>
          <p:nvPr>
            <p:ph type="body" sz="quarter" idx="14"/>
            <p:custDataLst>
              <p:tags r:id="rId2"/>
            </p:custDataLst>
          </p:nvPr>
        </p:nvSpPr>
        <p:spPr/>
        <p:txBody>
          <a:bodyPr>
            <a:normAutofit/>
          </a:bodyPr>
          <a:lstStyle/>
          <a:p>
            <a:r>
              <a:rPr lang="fr-CA" sz="3200"/>
              <a:t>Mot du nouveau directeur adjoint</a:t>
            </a:r>
          </a:p>
        </p:txBody>
      </p:sp>
      <p:pic>
        <p:nvPicPr>
          <p:cNvPr id="5" name="Image 4" descr="Une image contenant écriture manuscrite, calligraphie, croquis, typographie&#10;&#10;Le contenu généré par l’IA peut être incorrect.">
            <a:extLst>
              <a:ext uri="{FF2B5EF4-FFF2-40B4-BE49-F238E27FC236}">
                <a16:creationId xmlns:a16="http://schemas.microsoft.com/office/drawing/2014/main" id="{478A6F05-01AA-8BA2-9E16-811C6BA735F1}"/>
              </a:ext>
            </a:extLst>
          </p:cNvPr>
          <p:cNvPicPr>
            <a:picLocks noChangeAspect="1"/>
          </p:cNvPicPr>
          <p:nvPr/>
        </p:nvPicPr>
        <p:blipFill>
          <a:blip r:embed="rId4"/>
          <a:stretch>
            <a:fillRect/>
          </a:stretch>
        </p:blipFill>
        <p:spPr>
          <a:xfrm>
            <a:off x="628650" y="6006654"/>
            <a:ext cx="1123950" cy="404794"/>
          </a:xfrm>
          <a:prstGeom prst="rect">
            <a:avLst/>
          </a:prstGeom>
        </p:spPr>
      </p:pic>
    </p:spTree>
    <p:extLst>
      <p:ext uri="{BB962C8B-B14F-4D97-AF65-F5344CB8AC3E}">
        <p14:creationId xmlns:p14="http://schemas.microsoft.com/office/powerpoint/2010/main" val="3833789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89E02E5-11FD-4962-B4FC-483096B9DA0D}"/>
              </a:ext>
            </a:extLst>
          </p:cNvPr>
          <p:cNvSpPr>
            <a:spLocks noGrp="1"/>
          </p:cNvSpPr>
          <p:nvPr>
            <p:ph type="body" sz="quarter" idx="12"/>
            <p:custDataLst>
              <p:tags r:id="rId1"/>
            </p:custDataLst>
          </p:nvPr>
        </p:nvSpPr>
        <p:spPr/>
        <p:txBody>
          <a:bodyPr>
            <a:normAutofit/>
          </a:bodyPr>
          <a:lstStyle/>
          <a:p>
            <a:r>
              <a:rPr lang="fr-CA" dirty="0"/>
              <a:t>Aperçu du SPSI volet Partenariats</a:t>
            </a:r>
            <a:endParaRPr lang="fr-CA" sz="1600" b="0" i="0" dirty="0">
              <a:solidFill>
                <a:srgbClr val="FF0000"/>
              </a:solidFill>
              <a:effectLst/>
              <a:latin typeface="YAFdJhmxbVQ 0"/>
            </a:endParaRPr>
          </a:p>
        </p:txBody>
      </p:sp>
      <p:sp>
        <p:nvSpPr>
          <p:cNvPr id="3" name="Sous-titre 2">
            <a:extLst>
              <a:ext uri="{FF2B5EF4-FFF2-40B4-BE49-F238E27FC236}">
                <a16:creationId xmlns:a16="http://schemas.microsoft.com/office/drawing/2014/main" id="{2A36B3A4-23FC-C532-3F8B-71F65B0530B4}"/>
              </a:ext>
            </a:extLst>
          </p:cNvPr>
          <p:cNvSpPr>
            <a:spLocks noGrp="1"/>
          </p:cNvSpPr>
          <p:nvPr>
            <p:ph type="subTitle" idx="10"/>
            <p:custDataLst>
              <p:tags r:id="rId2"/>
            </p:custDataLst>
          </p:nvPr>
        </p:nvSpPr>
        <p:spPr/>
        <p:txBody>
          <a:bodyPr>
            <a:normAutofit/>
          </a:bodyPr>
          <a:lstStyle/>
          <a:p>
            <a:r>
              <a:rPr lang="fr-CA" sz="2800"/>
              <a:t>Notre mission</a:t>
            </a:r>
          </a:p>
          <a:p>
            <a:pPr marL="285750" indent="-285750">
              <a:buFont typeface="Wingdings" panose="05000000000000000000" pitchFamily="2" charset="2"/>
              <a:buChar char="Ø"/>
            </a:pPr>
            <a:r>
              <a:rPr lang="fr-CA" sz="1800" b="0" i="0">
                <a:solidFill>
                  <a:srgbClr val="000000"/>
                </a:solidFill>
                <a:effectLst/>
              </a:rPr>
              <a:t>Contribuer au rayonnement de l’UQTR en établissant des partenariats stratégiques de qualité et en soutenant la réalisation de projets de recherche et d’innovation en collaboration avec les secteurs public, parapublic, privé et communautaire.</a:t>
            </a:r>
            <a:endParaRPr lang="fr-CA" sz="1800">
              <a:solidFill>
                <a:srgbClr val="000000"/>
              </a:solidFill>
              <a:effectLst/>
            </a:endParaRPr>
          </a:p>
          <a:p>
            <a:pPr marL="285750" indent="-285750">
              <a:buFont typeface="Wingdings" panose="05000000000000000000" pitchFamily="2" charset="2"/>
              <a:buChar char="Ø"/>
            </a:pPr>
            <a:r>
              <a:rPr lang="fr-CA" sz="1800" b="0" i="0">
                <a:solidFill>
                  <a:srgbClr val="000000"/>
                </a:solidFill>
                <a:effectLst/>
              </a:rPr>
              <a:t>Par un appui personnalisé, le SPSI assure le maillage entre les besoins des partenaires externes et les expertises de l’université, tout en valorisant le partage de savoirs et la recherche scientifique en cohérence avec les priorités stratégiques de l’UQTR.</a:t>
            </a:r>
            <a:endParaRPr lang="fr-CA" sz="1800">
              <a:solidFill>
                <a:srgbClr val="000000"/>
              </a:solidFill>
              <a:effectLst/>
            </a:endParaRPr>
          </a:p>
          <a:p>
            <a:endParaRPr lang="fr-CA" sz="1800"/>
          </a:p>
        </p:txBody>
      </p:sp>
      <p:sp>
        <p:nvSpPr>
          <p:cNvPr id="4" name="Espace réservé du graphique 3">
            <a:extLst>
              <a:ext uri="{FF2B5EF4-FFF2-40B4-BE49-F238E27FC236}">
                <a16:creationId xmlns:a16="http://schemas.microsoft.com/office/drawing/2014/main" id="{CE954F2A-472A-3275-D6F0-327CFD745DAB}"/>
              </a:ext>
            </a:extLst>
          </p:cNvPr>
          <p:cNvSpPr>
            <a:spLocks noGrp="1"/>
          </p:cNvSpPr>
          <p:nvPr>
            <p:ph type="chart" sz="quarter" idx="13"/>
            <p:custDataLst>
              <p:tags r:id="rId3"/>
            </p:custDataLst>
          </p:nvPr>
        </p:nvSpPr>
        <p:spPr/>
        <p:txBody>
          <a:bodyPr/>
          <a:lstStyle/>
          <a:p>
            <a:pPr algn="ctr"/>
            <a:r>
              <a:rPr lang="fr-CA"/>
              <a:t>Organigramme 2024-2025 </a:t>
            </a:r>
          </a:p>
          <a:p>
            <a:endParaRPr lang="fr-CA"/>
          </a:p>
        </p:txBody>
      </p:sp>
      <p:pic>
        <p:nvPicPr>
          <p:cNvPr id="7" name="Image 6">
            <a:extLst>
              <a:ext uri="{FF2B5EF4-FFF2-40B4-BE49-F238E27FC236}">
                <a16:creationId xmlns:a16="http://schemas.microsoft.com/office/drawing/2014/main" id="{9B7A236D-FDA2-17F1-6EE0-D28F162987ED}"/>
              </a:ext>
            </a:extLst>
          </p:cNvPr>
          <p:cNvPicPr>
            <a:picLocks noChangeAspect="1"/>
          </p:cNvPicPr>
          <p:nvPr/>
        </p:nvPicPr>
        <p:blipFill>
          <a:blip r:embed="rId5"/>
          <a:stretch>
            <a:fillRect/>
          </a:stretch>
        </p:blipFill>
        <p:spPr>
          <a:xfrm>
            <a:off x="5871643" y="2272633"/>
            <a:ext cx="6272732" cy="4118268"/>
          </a:xfrm>
          <a:prstGeom prst="rect">
            <a:avLst/>
          </a:prstGeom>
        </p:spPr>
      </p:pic>
    </p:spTree>
    <p:extLst>
      <p:ext uri="{BB962C8B-B14F-4D97-AF65-F5344CB8AC3E}">
        <p14:creationId xmlns:p14="http://schemas.microsoft.com/office/powerpoint/2010/main" val="146126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A7C1715-FD9A-71C2-E707-6D4CAF31EF71}"/>
              </a:ext>
            </a:extLst>
          </p:cNvPr>
          <p:cNvSpPr>
            <a:spLocks noGrp="1"/>
          </p:cNvSpPr>
          <p:nvPr>
            <p:ph type="body" sz="quarter" idx="12"/>
            <p:custDataLst>
              <p:tags r:id="rId1"/>
            </p:custDataLst>
          </p:nvPr>
        </p:nvSpPr>
        <p:spPr/>
        <p:txBody>
          <a:bodyPr/>
          <a:lstStyle/>
          <a:p>
            <a:r>
              <a:rPr lang="fr-CA" err="1"/>
              <a:t>Quelques-une</a:t>
            </a:r>
            <a:r>
              <a:rPr lang="fr-CA"/>
              <a:t> de nos actions réalisées</a:t>
            </a:r>
          </a:p>
        </p:txBody>
      </p:sp>
      <p:sp>
        <p:nvSpPr>
          <p:cNvPr id="3" name="Sous-titre 2">
            <a:extLst>
              <a:ext uri="{FF2B5EF4-FFF2-40B4-BE49-F238E27FC236}">
                <a16:creationId xmlns:a16="http://schemas.microsoft.com/office/drawing/2014/main" id="{EFDE7C59-37FE-DFAE-3E2D-47AF747726FF}"/>
              </a:ext>
            </a:extLst>
          </p:cNvPr>
          <p:cNvSpPr>
            <a:spLocks noGrp="1"/>
          </p:cNvSpPr>
          <p:nvPr>
            <p:ph type="subTitle" idx="10"/>
            <p:custDataLst>
              <p:tags r:id="rId2"/>
            </p:custDataLst>
          </p:nvPr>
        </p:nvSpPr>
        <p:spPr/>
        <p:txBody>
          <a:bodyPr/>
          <a:lstStyle/>
          <a:p>
            <a:r>
              <a:rPr lang="fr-CA"/>
              <a:t>Principales actions réalisées au cours de l’année : </a:t>
            </a:r>
          </a:p>
          <a:p>
            <a:pPr marL="342900" indent="-342900">
              <a:buFont typeface="Wingdings" panose="05000000000000000000" pitchFamily="2" charset="2"/>
              <a:buChar char="Ø"/>
            </a:pPr>
            <a:r>
              <a:rPr lang="fr-CA" sz="2000"/>
              <a:t>Repérer de nouveaux partenaires stratégiques</a:t>
            </a:r>
          </a:p>
          <a:p>
            <a:pPr marL="342900" indent="-342900">
              <a:buFont typeface="Wingdings" panose="05000000000000000000" pitchFamily="2" charset="2"/>
              <a:buChar char="Ø"/>
            </a:pPr>
            <a:r>
              <a:rPr lang="fr-CA" sz="2000"/>
              <a:t>Développer et maintenir les relations dans les milieux</a:t>
            </a:r>
          </a:p>
          <a:p>
            <a:pPr marL="342900" indent="-342900">
              <a:buFont typeface="Wingdings" panose="05000000000000000000" pitchFamily="2" charset="2"/>
              <a:buChar char="Ø"/>
            </a:pPr>
            <a:r>
              <a:rPr lang="fr-CA" sz="2000"/>
              <a:t>Promouvoir les expertises et services de l’UQTR</a:t>
            </a:r>
          </a:p>
          <a:p>
            <a:pPr marL="342900" indent="-342900">
              <a:buFont typeface="Wingdings" panose="05000000000000000000" pitchFamily="2" charset="2"/>
              <a:buChar char="Ø"/>
            </a:pPr>
            <a:r>
              <a:rPr lang="fr-CA" sz="2000"/>
              <a:t>Faire connaitre les activités et opportunités de partenariats</a:t>
            </a:r>
          </a:p>
          <a:p>
            <a:pPr marL="342900" indent="-342900">
              <a:buFont typeface="Wingdings" panose="05000000000000000000" pitchFamily="2" charset="2"/>
              <a:buChar char="Ø"/>
            </a:pPr>
            <a:r>
              <a:rPr lang="fr-CA" sz="2000"/>
              <a:t>Effectuer une veille sur les opportunités de collaboration</a:t>
            </a:r>
          </a:p>
          <a:p>
            <a:endParaRPr lang="fr-CA" sz="2200"/>
          </a:p>
          <a:p>
            <a:pPr marL="342900" indent="-342900">
              <a:buFont typeface="Arial" panose="020B0604020202020204" pitchFamily="34" charset="0"/>
              <a:buChar char="•"/>
            </a:pPr>
            <a:endParaRPr lang="fr-CA"/>
          </a:p>
        </p:txBody>
      </p:sp>
      <p:pic>
        <p:nvPicPr>
          <p:cNvPr id="6" name="Image 5" descr="Une image contenant habits, personne, Visage humain, présentation&#10;&#10;Le contenu généré par l’IA peut être incorrect.">
            <a:extLst>
              <a:ext uri="{FF2B5EF4-FFF2-40B4-BE49-F238E27FC236}">
                <a16:creationId xmlns:a16="http://schemas.microsoft.com/office/drawing/2014/main" id="{B299E11D-230D-2BFE-2DED-25D34C226FB3}"/>
              </a:ext>
            </a:extLst>
          </p:cNvPr>
          <p:cNvPicPr>
            <a:picLocks noChangeAspect="1"/>
          </p:cNvPicPr>
          <p:nvPr>
            <p:custDataLst>
              <p:tags r:id="rId3"/>
            </p:custDataLst>
          </p:nvPr>
        </p:nvPicPr>
        <p:blipFill>
          <a:blip r:embed="rId11"/>
          <a:stretch>
            <a:fillRect/>
          </a:stretch>
        </p:blipFill>
        <p:spPr>
          <a:xfrm>
            <a:off x="6125406" y="2287614"/>
            <a:ext cx="2097861" cy="1396893"/>
          </a:xfrm>
          <a:prstGeom prst="rect">
            <a:avLst/>
          </a:prstGeom>
          <a:ln w="88900" cap="sq" cmpd="thickThin">
            <a:solidFill>
              <a:srgbClr val="000000"/>
            </a:solidFill>
            <a:prstDash val="solid"/>
            <a:miter lim="800000"/>
          </a:ln>
          <a:effectLst>
            <a:innerShdw blurRad="76200">
              <a:srgbClr val="000000"/>
            </a:innerShdw>
          </a:effectLst>
        </p:spPr>
      </p:pic>
      <p:pic>
        <p:nvPicPr>
          <p:cNvPr id="8" name="Image 7" descr="Une image contenant personne, habits, Visage humain, homme&#10;&#10;Le contenu généré par l’IA peut être incorrect.">
            <a:extLst>
              <a:ext uri="{FF2B5EF4-FFF2-40B4-BE49-F238E27FC236}">
                <a16:creationId xmlns:a16="http://schemas.microsoft.com/office/drawing/2014/main" id="{159A2441-C39A-8E08-5044-698B314D29C6}"/>
              </a:ext>
            </a:extLst>
          </p:cNvPr>
          <p:cNvPicPr>
            <a:picLocks noChangeAspect="1"/>
          </p:cNvPicPr>
          <p:nvPr>
            <p:custDataLst>
              <p:tags r:id="rId4"/>
            </p:custDataLst>
          </p:nvPr>
        </p:nvPicPr>
        <p:blipFill>
          <a:blip r:embed="rId12"/>
          <a:stretch>
            <a:fillRect/>
          </a:stretch>
        </p:blipFill>
        <p:spPr>
          <a:xfrm rot="21002024">
            <a:off x="7720653" y="2438639"/>
            <a:ext cx="2434563" cy="1593556"/>
          </a:xfrm>
          <a:prstGeom prst="rect">
            <a:avLst/>
          </a:prstGeom>
        </p:spPr>
      </p:pic>
      <p:pic>
        <p:nvPicPr>
          <p:cNvPr id="10" name="Image 9" descr="Une image contenant habits, texte, personne, femme&#10;&#10;Le contenu généré par l’IA peut être incorrect.">
            <a:extLst>
              <a:ext uri="{FF2B5EF4-FFF2-40B4-BE49-F238E27FC236}">
                <a16:creationId xmlns:a16="http://schemas.microsoft.com/office/drawing/2014/main" id="{F0CCF4DF-BE78-E0F5-6F9B-9D341E6FE424}"/>
              </a:ext>
            </a:extLst>
          </p:cNvPr>
          <p:cNvPicPr>
            <a:picLocks noChangeAspect="1"/>
          </p:cNvPicPr>
          <p:nvPr>
            <p:custDataLst>
              <p:tags r:id="rId5"/>
            </p:custDataLst>
          </p:nvPr>
        </p:nvPicPr>
        <p:blipFill>
          <a:blip r:embed="rId13"/>
          <a:stretch>
            <a:fillRect/>
          </a:stretch>
        </p:blipFill>
        <p:spPr>
          <a:xfrm>
            <a:off x="6239706" y="5535572"/>
            <a:ext cx="2217050" cy="11557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Image 11" descr="Une image contenant habits, chaussures, personne, homme&#10;&#10;Le contenu généré par l’IA peut être incorrect.">
            <a:extLst>
              <a:ext uri="{FF2B5EF4-FFF2-40B4-BE49-F238E27FC236}">
                <a16:creationId xmlns:a16="http://schemas.microsoft.com/office/drawing/2014/main" id="{FCE0BD44-8ED2-AC6A-56A9-4449804D0946}"/>
              </a:ext>
            </a:extLst>
          </p:cNvPr>
          <p:cNvPicPr>
            <a:picLocks noChangeAspect="1"/>
          </p:cNvPicPr>
          <p:nvPr>
            <p:custDataLst>
              <p:tags r:id="rId6"/>
            </p:custDataLst>
          </p:nvPr>
        </p:nvPicPr>
        <p:blipFill>
          <a:blip r:embed="rId14"/>
          <a:stretch>
            <a:fillRect/>
          </a:stretch>
        </p:blipFill>
        <p:spPr>
          <a:xfrm>
            <a:off x="10429190" y="3965912"/>
            <a:ext cx="1631422" cy="21752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ZoneTexte 21">
            <a:extLst>
              <a:ext uri="{FF2B5EF4-FFF2-40B4-BE49-F238E27FC236}">
                <a16:creationId xmlns:a16="http://schemas.microsoft.com/office/drawing/2014/main" id="{0E4C197C-E90D-4B9C-37E6-F30234F9404D}"/>
              </a:ext>
            </a:extLst>
          </p:cNvPr>
          <p:cNvSpPr txBox="1"/>
          <p:nvPr>
            <p:custDataLst>
              <p:tags r:id="rId7"/>
            </p:custDataLst>
          </p:nvPr>
        </p:nvSpPr>
        <p:spPr>
          <a:xfrm>
            <a:off x="5952295" y="1645743"/>
            <a:ext cx="4465682" cy="610295"/>
          </a:xfrm>
          <a:prstGeom prst="rect">
            <a:avLst/>
          </a:prstGeom>
          <a:noFill/>
        </p:spPr>
        <p:txBody>
          <a:bodyPr wrap="square" rtlCol="0">
            <a:spAutoFit/>
          </a:bodyPr>
          <a:lstStyle/>
          <a:p>
            <a:pPr>
              <a:lnSpc>
                <a:spcPct val="107000"/>
              </a:lnSpc>
              <a:spcAft>
                <a:spcPts val="800"/>
              </a:spcAft>
            </a:pPr>
            <a:r>
              <a:rPr lang="fr-CA" sz="1600" b="1" kern="100">
                <a:effectLst/>
                <a:latin typeface="Aptos" panose="020B0004020202020204" pitchFamily="34" charset="0"/>
                <a:ea typeface="Aptos" panose="020B0004020202020204" pitchFamily="34" charset="0"/>
                <a:cs typeface="Times New Roman" panose="02020603050405020304" pitchFamily="18" charset="0"/>
              </a:rPr>
              <a:t>Activité de maillage </a:t>
            </a:r>
            <a:r>
              <a:rPr lang="fr-CA" sz="1600" kern="100">
                <a:effectLst/>
                <a:latin typeface="Aptos" panose="020B0004020202020204" pitchFamily="34" charset="0"/>
                <a:ea typeface="Aptos" panose="020B0004020202020204" pitchFamily="34" charset="0"/>
                <a:cs typeface="Times New Roman" panose="02020603050405020304" pitchFamily="18" charset="0"/>
              </a:rPr>
              <a:t>partenaires / </a:t>
            </a:r>
            <a:r>
              <a:rPr lang="fr-CA" sz="1600" kern="100" err="1">
                <a:effectLst/>
                <a:latin typeface="Aptos" panose="020B0004020202020204" pitchFamily="34" charset="0"/>
                <a:ea typeface="Aptos" panose="020B0004020202020204" pitchFamily="34" charset="0"/>
                <a:cs typeface="Times New Roman" panose="02020603050405020304" pitchFamily="18" charset="0"/>
              </a:rPr>
              <a:t>professeur·es</a:t>
            </a:r>
            <a:r>
              <a:rPr lang="fr-CA" sz="1600" kern="100">
                <a:effectLst/>
                <a:latin typeface="Aptos" panose="020B0004020202020204" pitchFamily="34" charset="0"/>
                <a:ea typeface="Aptos" panose="020B0004020202020204" pitchFamily="34" charset="0"/>
                <a:cs typeface="Times New Roman" panose="02020603050405020304" pitchFamily="18" charset="0"/>
              </a:rPr>
              <a:t> Lancement projets de recherche Jeux du Québec</a:t>
            </a:r>
          </a:p>
        </p:txBody>
      </p:sp>
      <p:sp>
        <p:nvSpPr>
          <p:cNvPr id="23" name="ZoneTexte 22">
            <a:extLst>
              <a:ext uri="{FF2B5EF4-FFF2-40B4-BE49-F238E27FC236}">
                <a16:creationId xmlns:a16="http://schemas.microsoft.com/office/drawing/2014/main" id="{103858D6-B8AC-283E-1325-8DF6DAA08157}"/>
              </a:ext>
            </a:extLst>
          </p:cNvPr>
          <p:cNvSpPr txBox="1"/>
          <p:nvPr>
            <p:custDataLst>
              <p:tags r:id="rId8"/>
            </p:custDataLst>
          </p:nvPr>
        </p:nvSpPr>
        <p:spPr>
          <a:xfrm>
            <a:off x="5822803" y="4761144"/>
            <a:ext cx="3418850" cy="784830"/>
          </a:xfrm>
          <a:prstGeom prst="rect">
            <a:avLst/>
          </a:prstGeom>
          <a:noFill/>
        </p:spPr>
        <p:txBody>
          <a:bodyPr wrap="square" rtlCol="0">
            <a:spAutoFit/>
          </a:bodyPr>
          <a:lstStyle/>
          <a:p>
            <a:r>
              <a:rPr lang="fr-CA" sz="1600" b="1" kern="100">
                <a:effectLst/>
                <a:latin typeface="Aptos" panose="020B0004020202020204" pitchFamily="34" charset="0"/>
                <a:ea typeface="Aptos" panose="020B0004020202020204" pitchFamily="34" charset="0"/>
                <a:cs typeface="Times New Roman" panose="02020603050405020304" pitchFamily="18" charset="0"/>
              </a:rPr>
              <a:t>Collaboration</a:t>
            </a:r>
            <a:r>
              <a:rPr lang="fr-CA" sz="1600" kern="100">
                <a:effectLst/>
                <a:latin typeface="Aptos" panose="020B0004020202020204" pitchFamily="34" charset="0"/>
                <a:ea typeface="Aptos" panose="020B0004020202020204" pitchFamily="34" charset="0"/>
                <a:cs typeface="Times New Roman" panose="02020603050405020304" pitchFamily="18" charset="0"/>
              </a:rPr>
              <a:t> avec le CREVALE Projet de recherche-développement</a:t>
            </a:r>
          </a:p>
          <a:p>
            <a:r>
              <a:rPr lang="fr-CA" sz="1300">
                <a:effectLst/>
                <a:latin typeface="Aptos" panose="020B0004020202020204" pitchFamily="34" charset="0"/>
                <a:ea typeface="Aptos" panose="020B0004020202020204" pitchFamily="34" charset="0"/>
                <a:cs typeface="Times New Roman" panose="02020603050405020304" pitchFamily="18" charset="0"/>
              </a:rPr>
              <a:t>Nadia Rousseau, chercheuse UQTR</a:t>
            </a:r>
            <a:endParaRPr lang="fr-CA" sz="13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24" name="ZoneTexte 23">
            <a:extLst>
              <a:ext uri="{FF2B5EF4-FFF2-40B4-BE49-F238E27FC236}">
                <a16:creationId xmlns:a16="http://schemas.microsoft.com/office/drawing/2014/main" id="{FB2A3CF5-DD6E-F069-B8EE-1D7B99E1D1A4}"/>
              </a:ext>
            </a:extLst>
          </p:cNvPr>
          <p:cNvSpPr txBox="1"/>
          <p:nvPr>
            <p:custDataLst>
              <p:tags r:id="rId9"/>
            </p:custDataLst>
          </p:nvPr>
        </p:nvSpPr>
        <p:spPr>
          <a:xfrm>
            <a:off x="9161755" y="4010302"/>
            <a:ext cx="1288233" cy="2159694"/>
          </a:xfrm>
          <a:prstGeom prst="rect">
            <a:avLst/>
          </a:prstGeom>
          <a:noFill/>
        </p:spPr>
        <p:txBody>
          <a:bodyPr wrap="square" rtlCol="0">
            <a:spAutoFit/>
          </a:bodyPr>
          <a:lstStyle/>
          <a:p>
            <a:pPr>
              <a:lnSpc>
                <a:spcPct val="107000"/>
              </a:lnSpc>
              <a:spcAft>
                <a:spcPts val="800"/>
              </a:spcAft>
            </a:pPr>
            <a:r>
              <a:rPr lang="fr-CA" sz="1600" b="1" kern="100">
                <a:effectLst/>
                <a:latin typeface="Aptos" panose="020B0004020202020204" pitchFamily="34" charset="0"/>
                <a:ea typeface="Aptos" panose="020B0004020202020204" pitchFamily="34" charset="0"/>
                <a:cs typeface="Times New Roman" panose="02020603050405020304" pitchFamily="18" charset="0"/>
              </a:rPr>
              <a:t>Dîner-conférence</a:t>
            </a:r>
            <a:r>
              <a:rPr lang="fr-CA" sz="1400" kern="100">
                <a:effectLst/>
                <a:latin typeface="Aptos" panose="020B0004020202020204" pitchFamily="34" charset="0"/>
                <a:ea typeface="Aptos" panose="020B0004020202020204" pitchFamily="34" charset="0"/>
                <a:cs typeface="Times New Roman" panose="02020603050405020304" pitchFamily="18" charset="0"/>
              </a:rPr>
              <a:t> </a:t>
            </a:r>
            <a:r>
              <a:rPr lang="fr-CA" sz="1400">
                <a:effectLst/>
                <a:latin typeface="Aptos" panose="020B0004020202020204" pitchFamily="34" charset="0"/>
                <a:ea typeface="Aptos" panose="020B0004020202020204" pitchFamily="34" charset="0"/>
                <a:cs typeface="Times New Roman" panose="02020603050405020304" pitchFamily="18" charset="0"/>
              </a:rPr>
              <a:t>M. </a:t>
            </a:r>
            <a:r>
              <a:rPr lang="fr-CA" sz="1300">
                <a:effectLst/>
                <a:latin typeface="Aptos" panose="020B0004020202020204" pitchFamily="34" charset="0"/>
                <a:ea typeface="Aptos" panose="020B0004020202020204" pitchFamily="34" charset="0"/>
                <a:cs typeface="Times New Roman" panose="02020603050405020304" pitchFamily="18" charset="0"/>
              </a:rPr>
              <a:t>Patrick Davidson, directeur du Service de sécurité incendie de Victoriaville </a:t>
            </a:r>
            <a:endParaRPr lang="fr-CA" sz="13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29965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9963AD7-19D3-74C1-468C-0912D7A5F5BD}"/>
              </a:ext>
            </a:extLst>
          </p:cNvPr>
          <p:cNvSpPr>
            <a:spLocks noGrp="1"/>
          </p:cNvSpPr>
          <p:nvPr>
            <p:ph type="body" sz="quarter" idx="12"/>
            <p:custDataLst>
              <p:tags r:id="rId1"/>
            </p:custDataLst>
          </p:nvPr>
        </p:nvSpPr>
        <p:spPr>
          <a:xfrm>
            <a:off x="4178300" y="241300"/>
            <a:ext cx="3835400" cy="2933700"/>
          </a:xfrm>
        </p:spPr>
        <p:txBody>
          <a:bodyPr anchor="ctr">
            <a:normAutofit/>
          </a:bodyPr>
          <a:lstStyle/>
          <a:p>
            <a:r>
              <a:rPr lang="fr-CA" sz="2400"/>
              <a:t>21 présences aux galas</a:t>
            </a:r>
          </a:p>
        </p:txBody>
      </p:sp>
      <p:sp>
        <p:nvSpPr>
          <p:cNvPr id="3" name="Sous-titre 2">
            <a:extLst>
              <a:ext uri="{FF2B5EF4-FFF2-40B4-BE49-F238E27FC236}">
                <a16:creationId xmlns:a16="http://schemas.microsoft.com/office/drawing/2014/main" id="{86D33782-C820-1C07-ABBA-D666838D71E7}"/>
              </a:ext>
            </a:extLst>
          </p:cNvPr>
          <p:cNvSpPr>
            <a:spLocks noGrp="1"/>
          </p:cNvSpPr>
          <p:nvPr>
            <p:ph type="subTitle" idx="10"/>
            <p:custDataLst>
              <p:tags r:id="rId2"/>
            </p:custDataLst>
          </p:nvPr>
        </p:nvSpPr>
        <p:spPr>
          <a:xfrm>
            <a:off x="190500" y="241300"/>
            <a:ext cx="3632201" cy="2933700"/>
          </a:xfrm>
        </p:spPr>
        <p:txBody>
          <a:bodyPr anchor="ctr">
            <a:normAutofit/>
          </a:bodyPr>
          <a:lstStyle/>
          <a:p>
            <a:r>
              <a:rPr lang="fr-CA"/>
              <a:t>Plus de 100 participations à des événements partenariaux en Mauricie, au Centre-du-Québec et dans Lanaudière</a:t>
            </a:r>
          </a:p>
        </p:txBody>
      </p:sp>
      <p:sp>
        <p:nvSpPr>
          <p:cNvPr id="5" name="Espace réservé du texte 4">
            <a:extLst>
              <a:ext uri="{FF2B5EF4-FFF2-40B4-BE49-F238E27FC236}">
                <a16:creationId xmlns:a16="http://schemas.microsoft.com/office/drawing/2014/main" id="{3DA77AEF-5A76-0C1C-1501-AE7B1C457A91}"/>
              </a:ext>
            </a:extLst>
          </p:cNvPr>
          <p:cNvSpPr>
            <a:spLocks noGrp="1"/>
          </p:cNvSpPr>
          <p:nvPr>
            <p:ph type="body" sz="quarter" idx="13"/>
            <p:custDataLst>
              <p:tags r:id="rId3"/>
            </p:custDataLst>
          </p:nvPr>
        </p:nvSpPr>
        <p:spPr>
          <a:xfrm>
            <a:off x="190500" y="3632200"/>
            <a:ext cx="3632202" cy="3059112"/>
          </a:xfrm>
        </p:spPr>
        <p:txBody>
          <a:bodyPr anchor="ctr">
            <a:normAutofit/>
          </a:bodyPr>
          <a:lstStyle/>
          <a:p>
            <a:r>
              <a:rPr lang="fr-CA" sz="2400"/>
              <a:t>33 implications dans divers comités et CA</a:t>
            </a:r>
          </a:p>
        </p:txBody>
      </p:sp>
      <p:sp>
        <p:nvSpPr>
          <p:cNvPr id="4" name="Espace réservé du texte 3">
            <a:extLst>
              <a:ext uri="{FF2B5EF4-FFF2-40B4-BE49-F238E27FC236}">
                <a16:creationId xmlns:a16="http://schemas.microsoft.com/office/drawing/2014/main" id="{22AA9CAC-2F16-E1EB-9426-67C7F17BDFB6}"/>
              </a:ext>
            </a:extLst>
          </p:cNvPr>
          <p:cNvSpPr>
            <a:spLocks noGrp="1"/>
          </p:cNvSpPr>
          <p:nvPr>
            <p:ph type="body" sz="quarter" idx="14"/>
            <p:custDataLst>
              <p:tags r:id="rId4"/>
            </p:custDataLst>
          </p:nvPr>
        </p:nvSpPr>
        <p:spPr>
          <a:xfrm>
            <a:off x="8369299" y="3632200"/>
            <a:ext cx="3632202" cy="3059112"/>
          </a:xfrm>
        </p:spPr>
        <p:txBody>
          <a:bodyPr anchor="ctr">
            <a:normAutofit/>
          </a:bodyPr>
          <a:lstStyle/>
          <a:p>
            <a:r>
              <a:rPr lang="fr-CA" sz="2400"/>
              <a:t>58 ententes actives</a:t>
            </a:r>
          </a:p>
        </p:txBody>
      </p:sp>
      <p:sp>
        <p:nvSpPr>
          <p:cNvPr id="7" name="Espace réservé du contenu 6">
            <a:extLst>
              <a:ext uri="{FF2B5EF4-FFF2-40B4-BE49-F238E27FC236}">
                <a16:creationId xmlns:a16="http://schemas.microsoft.com/office/drawing/2014/main" id="{789E5121-E312-17CC-7CAD-04EA799EB08A}"/>
              </a:ext>
            </a:extLst>
          </p:cNvPr>
          <p:cNvSpPr>
            <a:spLocks noGrp="1"/>
          </p:cNvSpPr>
          <p:nvPr>
            <p:ph sz="quarter" idx="16"/>
            <p:custDataLst>
              <p:tags r:id="rId5"/>
            </p:custDataLst>
          </p:nvPr>
        </p:nvSpPr>
        <p:spPr>
          <a:xfrm>
            <a:off x="8369300" y="241300"/>
            <a:ext cx="3536950" cy="2933700"/>
          </a:xfrm>
        </p:spPr>
        <p:txBody>
          <a:bodyPr anchor="ctr">
            <a:normAutofit/>
          </a:bodyPr>
          <a:lstStyle/>
          <a:p>
            <a:r>
              <a:rPr lang="fr-CA"/>
              <a:t>20 conférences données chez nos partenaires</a:t>
            </a:r>
          </a:p>
        </p:txBody>
      </p:sp>
      <p:pic>
        <p:nvPicPr>
          <p:cNvPr id="17" name="Espace réservé du contenu 16" descr="Une image contenant texte, Police, conception&#10;&#10;Le contenu généré par l’IA peut être incorrect.">
            <a:extLst>
              <a:ext uri="{FF2B5EF4-FFF2-40B4-BE49-F238E27FC236}">
                <a16:creationId xmlns:a16="http://schemas.microsoft.com/office/drawing/2014/main" id="{557BEBCB-2F44-D42D-6707-85EC5A37F8D4}"/>
              </a:ext>
            </a:extLst>
          </p:cNvPr>
          <p:cNvPicPr>
            <a:picLocks noGrp="1" noChangeAspect="1"/>
          </p:cNvPicPr>
          <p:nvPr>
            <p:ph sz="quarter" idx="15"/>
            <p:custDataLst>
              <p:tags r:id="rId6"/>
            </p:custDataLst>
          </p:nvPr>
        </p:nvPicPr>
        <p:blipFill>
          <a:blip r:embed="rId8"/>
          <a:stretch>
            <a:fillRect/>
          </a:stretch>
        </p:blipFill>
        <p:spPr>
          <a:xfrm>
            <a:off x="4500548" y="3809206"/>
            <a:ext cx="3190903" cy="2882106"/>
          </a:xfrm>
        </p:spPr>
      </p:pic>
    </p:spTree>
    <p:extLst>
      <p:ext uri="{BB962C8B-B14F-4D97-AF65-F5344CB8AC3E}">
        <p14:creationId xmlns:p14="http://schemas.microsoft.com/office/powerpoint/2010/main" val="2076884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A7C1715-FD9A-71C2-E707-6D4CAF31EF71}"/>
              </a:ext>
            </a:extLst>
          </p:cNvPr>
          <p:cNvSpPr>
            <a:spLocks noGrp="1"/>
          </p:cNvSpPr>
          <p:nvPr>
            <p:ph type="body" sz="quarter" idx="12"/>
            <p:custDataLst>
              <p:tags r:id="rId1"/>
            </p:custDataLst>
          </p:nvPr>
        </p:nvSpPr>
        <p:spPr/>
        <p:txBody>
          <a:bodyPr/>
          <a:lstStyle/>
          <a:p>
            <a:r>
              <a:rPr lang="fr-CA">
                <a:latin typeface="Arial" panose="020B0604020202020204" pitchFamily="34" charset="0"/>
                <a:cs typeface="Arial" panose="020B0604020202020204" pitchFamily="34" charset="0"/>
              </a:rPr>
              <a:t>Projets et collaborations à souligner</a:t>
            </a:r>
            <a:endParaRPr lang="fr-CA" sz="1200">
              <a:solidFill>
                <a:srgbClr val="FF0000"/>
              </a:solidFill>
              <a:latin typeface="Arial" panose="020B0604020202020204" pitchFamily="34" charset="0"/>
              <a:cs typeface="Arial" panose="020B0604020202020204" pitchFamily="34" charset="0"/>
            </a:endParaRPr>
          </a:p>
        </p:txBody>
      </p:sp>
      <p:sp>
        <p:nvSpPr>
          <p:cNvPr id="3" name="Sous-titre 2">
            <a:extLst>
              <a:ext uri="{FF2B5EF4-FFF2-40B4-BE49-F238E27FC236}">
                <a16:creationId xmlns:a16="http://schemas.microsoft.com/office/drawing/2014/main" id="{EFDE7C59-37FE-DFAE-3E2D-47AF747726FF}"/>
              </a:ext>
            </a:extLst>
          </p:cNvPr>
          <p:cNvSpPr>
            <a:spLocks noGrp="1"/>
          </p:cNvSpPr>
          <p:nvPr>
            <p:ph type="subTitle" idx="10"/>
            <p:custDataLst>
              <p:tags r:id="rId2"/>
            </p:custDataLst>
          </p:nvPr>
        </p:nvSpPr>
        <p:spPr/>
        <p:txBody>
          <a:bodyPr>
            <a:normAutofit fontScale="85000" lnSpcReduction="10000"/>
          </a:bodyPr>
          <a:lstStyle/>
          <a:p>
            <a:r>
              <a:rPr lang="fr-CA" dirty="0"/>
              <a:t>Descriptions de quelques projets</a:t>
            </a:r>
          </a:p>
          <a:p>
            <a:pPr marL="285750" lvl="0" indent="-285750">
              <a:lnSpc>
                <a:spcPct val="107000"/>
              </a:lnSpc>
              <a:buFont typeface="Wingdings" panose="05000000000000000000" pitchFamily="2" charset="2"/>
              <a:buChar char="Ø"/>
            </a:pPr>
            <a:r>
              <a:rPr lang="fr-CA" sz="1400" i="1" kern="100" dirty="0">
                <a:effectLst/>
                <a:ea typeface="Aptos" panose="020B0004020202020204" pitchFamily="34" charset="0"/>
              </a:rPr>
              <a:t>Partenariat </a:t>
            </a:r>
            <a:r>
              <a:rPr lang="fr-CA" sz="1400" kern="100" dirty="0">
                <a:effectLst/>
                <a:ea typeface="Aptos" panose="020B0004020202020204" pitchFamily="34" charset="0"/>
              </a:rPr>
              <a:t>lors du « Déjeuner des intrapreneurs » organisé par la Communauté entrepreneuriale de Shawinigan (CES)</a:t>
            </a:r>
          </a:p>
          <a:p>
            <a:pPr marL="285750" lvl="0" indent="-285750">
              <a:lnSpc>
                <a:spcPct val="107000"/>
              </a:lnSpc>
              <a:buFont typeface="Wingdings" panose="05000000000000000000" pitchFamily="2" charset="2"/>
              <a:buChar char="Ø"/>
            </a:pPr>
            <a:r>
              <a:rPr lang="fr-CA" sz="1400" i="1" kern="100" dirty="0"/>
              <a:t>Activité « </a:t>
            </a:r>
            <a:r>
              <a:rPr lang="fr-CA" sz="1400" kern="100" dirty="0"/>
              <a:t>Santé mentale » organisée par la Jeune chambre de la Mauricie, le Carrefour d’entrepreneuriat et d’innovation (CEI) et Tête première</a:t>
            </a:r>
          </a:p>
          <a:p>
            <a:pPr marL="285750" lvl="0" indent="-285750">
              <a:lnSpc>
                <a:spcPct val="107000"/>
              </a:lnSpc>
              <a:buFont typeface="Wingdings" panose="05000000000000000000" pitchFamily="2" charset="2"/>
              <a:buChar char="Ø"/>
            </a:pPr>
            <a:r>
              <a:rPr lang="fr-CA" sz="1400" i="1" kern="100" dirty="0"/>
              <a:t>Conférence et Rendez-vous ISO-RH à  la </a:t>
            </a:r>
            <a:r>
              <a:rPr lang="fr-CA" sz="1400" kern="100" dirty="0"/>
              <a:t>Chambre de commerce et d’industrie de la MRC de Maskinongé (CCIMM) incluant des ateliers par des stagiaires en ergonomie (CMS)</a:t>
            </a:r>
          </a:p>
          <a:p>
            <a:pPr marL="285750" lvl="0" indent="-285750">
              <a:lnSpc>
                <a:spcPct val="107000"/>
              </a:lnSpc>
              <a:buFont typeface="Wingdings" panose="05000000000000000000" pitchFamily="2" charset="2"/>
              <a:buChar char="Ø"/>
            </a:pPr>
            <a:r>
              <a:rPr lang="fr-CA" sz="1400" i="1" kern="100" dirty="0"/>
              <a:t>Développement d’un guide de bonnes pratiques « </a:t>
            </a:r>
            <a:r>
              <a:rPr lang="fr-CA" sz="1400" kern="100" dirty="0"/>
              <a:t>Usage éthique, responsable et créatif du numérique dans les lieux patrimoniaux à l'extérieur ». Financement obtenu: CRSH 25K$ en partenariat avec Parcs Canada et le </a:t>
            </a:r>
            <a:r>
              <a:rPr lang="fr-CA" sz="1400" kern="100" dirty="0" err="1"/>
              <a:t>Digihub</a:t>
            </a:r>
            <a:endParaRPr lang="fr-CA" sz="1400" kern="100" dirty="0"/>
          </a:p>
          <a:p>
            <a:pPr marL="285750" lvl="0" indent="-285750">
              <a:lnSpc>
                <a:spcPct val="107000"/>
              </a:lnSpc>
              <a:buFont typeface="Wingdings" panose="05000000000000000000" pitchFamily="2" charset="2"/>
              <a:buChar char="Ø"/>
            </a:pPr>
            <a:r>
              <a:rPr lang="fr-CA" sz="1400" i="1" kern="100" dirty="0"/>
              <a:t>Projet </a:t>
            </a:r>
            <a:r>
              <a:rPr lang="fr-CA" sz="1400" i="1" kern="100" dirty="0" err="1"/>
              <a:t>Mitacs</a:t>
            </a:r>
            <a:r>
              <a:rPr lang="fr-CA" sz="1400" i="1" kern="100" dirty="0"/>
              <a:t> </a:t>
            </a:r>
            <a:r>
              <a:rPr lang="fr-CA" sz="1400" kern="100" dirty="0"/>
              <a:t>de chiropratique et Centraide Maurice-Centre-du-Québec: "Réalisation des profils socio-démographiques des différentes MRC de la Mauricie et du Centre-du-Québec »</a:t>
            </a:r>
          </a:p>
          <a:p>
            <a:pPr marL="285750" indent="-285750">
              <a:lnSpc>
                <a:spcPct val="107000"/>
              </a:lnSpc>
              <a:buFont typeface="Wingdings" panose="05000000000000000000" pitchFamily="2" charset="2"/>
              <a:buChar char="Ø"/>
            </a:pPr>
            <a:r>
              <a:rPr lang="fr-CA" sz="1400" i="1" kern="100" dirty="0"/>
              <a:t>Partenariat et présence </a:t>
            </a:r>
            <a:r>
              <a:rPr lang="fr-CA" sz="1400" kern="100" dirty="0"/>
              <a:t>au gala Prix Arts Excellence 2025 de Culture Mauricie</a:t>
            </a:r>
          </a:p>
          <a:p>
            <a:pPr marL="285750" lvl="0" indent="-285750">
              <a:lnSpc>
                <a:spcPct val="107000"/>
              </a:lnSpc>
              <a:buFont typeface="Wingdings" panose="05000000000000000000" pitchFamily="2" charset="2"/>
              <a:buChar char="Ø"/>
            </a:pPr>
            <a:endParaRPr lang="fr-CA" sz="1400" kern="100" dirty="0"/>
          </a:p>
        </p:txBody>
      </p:sp>
      <p:pic>
        <p:nvPicPr>
          <p:cNvPr id="12" name="Image 11" descr="Une image contenant habits, Visage humain, personne, sourire&#10;&#10;Le contenu généré par l’IA peut être incorrect.">
            <a:extLst>
              <a:ext uri="{FF2B5EF4-FFF2-40B4-BE49-F238E27FC236}">
                <a16:creationId xmlns:a16="http://schemas.microsoft.com/office/drawing/2014/main" id="{71946EB9-4708-0A13-CF76-23C8141BBF11}"/>
              </a:ext>
            </a:extLst>
          </p:cNvPr>
          <p:cNvPicPr>
            <a:picLocks noChangeAspect="1"/>
          </p:cNvPicPr>
          <p:nvPr/>
        </p:nvPicPr>
        <p:blipFill>
          <a:blip r:embed="rId4"/>
          <a:stretch>
            <a:fillRect/>
          </a:stretch>
        </p:blipFill>
        <p:spPr>
          <a:xfrm>
            <a:off x="6022439" y="4466230"/>
            <a:ext cx="2583654" cy="17224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Image 13" descr="Une image contenant habits, personne, sourire, Visage humain&#10;&#10;Le contenu généré par l’IA peut être incorrect.">
            <a:extLst>
              <a:ext uri="{FF2B5EF4-FFF2-40B4-BE49-F238E27FC236}">
                <a16:creationId xmlns:a16="http://schemas.microsoft.com/office/drawing/2014/main" id="{84834AC3-4FF9-6630-8F5D-F46FF5BF6217}"/>
              </a:ext>
            </a:extLst>
          </p:cNvPr>
          <p:cNvPicPr>
            <a:picLocks noChangeAspect="1"/>
          </p:cNvPicPr>
          <p:nvPr/>
        </p:nvPicPr>
        <p:blipFill>
          <a:blip r:embed="rId5"/>
          <a:stretch>
            <a:fillRect/>
          </a:stretch>
        </p:blipFill>
        <p:spPr>
          <a:xfrm rot="454287">
            <a:off x="9194529" y="1871959"/>
            <a:ext cx="2641600" cy="1981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Image 14">
            <a:extLst>
              <a:ext uri="{FF2B5EF4-FFF2-40B4-BE49-F238E27FC236}">
                <a16:creationId xmlns:a16="http://schemas.microsoft.com/office/drawing/2014/main" id="{811E0233-5EC8-09E3-4567-84BF3203F849}"/>
              </a:ext>
            </a:extLst>
          </p:cNvPr>
          <p:cNvPicPr>
            <a:picLocks noChangeAspect="1"/>
          </p:cNvPicPr>
          <p:nvPr/>
        </p:nvPicPr>
        <p:blipFill>
          <a:blip r:embed="rId6"/>
          <a:stretch>
            <a:fillRect/>
          </a:stretch>
        </p:blipFill>
        <p:spPr>
          <a:xfrm>
            <a:off x="5799278" y="2171307"/>
            <a:ext cx="3029975" cy="18472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Image 20">
            <a:extLst>
              <a:ext uri="{FF2B5EF4-FFF2-40B4-BE49-F238E27FC236}">
                <a16:creationId xmlns:a16="http://schemas.microsoft.com/office/drawing/2014/main" id="{EEEDB48C-531B-BE0A-BAE5-88D4EB91D74B}"/>
              </a:ext>
            </a:extLst>
          </p:cNvPr>
          <p:cNvPicPr>
            <a:picLocks noChangeAspect="1"/>
          </p:cNvPicPr>
          <p:nvPr/>
        </p:nvPicPr>
        <p:blipFill>
          <a:blip r:embed="rId7"/>
          <a:stretch>
            <a:fillRect/>
          </a:stretch>
        </p:blipFill>
        <p:spPr>
          <a:xfrm>
            <a:off x="8931274" y="6352938"/>
            <a:ext cx="1479551" cy="122886"/>
          </a:xfrm>
          <a:prstGeom prst="rect">
            <a:avLst/>
          </a:prstGeom>
        </p:spPr>
      </p:pic>
      <p:pic>
        <p:nvPicPr>
          <p:cNvPr id="23" name="Image 22" descr="Une image contenant paysage, plein air, ciel, arbre&#10;&#10;Le contenu généré par l’IA peut être incorrect.">
            <a:extLst>
              <a:ext uri="{FF2B5EF4-FFF2-40B4-BE49-F238E27FC236}">
                <a16:creationId xmlns:a16="http://schemas.microsoft.com/office/drawing/2014/main" id="{81CF630A-9916-23E1-B439-93725EB49EDA}"/>
              </a:ext>
            </a:extLst>
          </p:cNvPr>
          <p:cNvPicPr>
            <a:picLocks noChangeAspect="1"/>
          </p:cNvPicPr>
          <p:nvPr/>
        </p:nvPicPr>
        <p:blipFill>
          <a:blip r:embed="rId8"/>
          <a:stretch>
            <a:fillRect/>
          </a:stretch>
        </p:blipFill>
        <p:spPr>
          <a:xfrm>
            <a:off x="8942170" y="4220410"/>
            <a:ext cx="3020486" cy="2132528"/>
          </a:xfrm>
          <a:prstGeom prst="rect">
            <a:avLst/>
          </a:prstGeom>
        </p:spPr>
      </p:pic>
      <p:pic>
        <p:nvPicPr>
          <p:cNvPr id="25" name="Image 24">
            <a:extLst>
              <a:ext uri="{FF2B5EF4-FFF2-40B4-BE49-F238E27FC236}">
                <a16:creationId xmlns:a16="http://schemas.microsoft.com/office/drawing/2014/main" id="{1480D157-0B50-FC8E-29E4-C2736EA1C9EC}"/>
              </a:ext>
            </a:extLst>
          </p:cNvPr>
          <p:cNvPicPr>
            <a:picLocks noChangeAspect="1"/>
          </p:cNvPicPr>
          <p:nvPr/>
        </p:nvPicPr>
        <p:blipFill>
          <a:blip r:embed="rId9"/>
          <a:stretch>
            <a:fillRect/>
          </a:stretch>
        </p:blipFill>
        <p:spPr>
          <a:xfrm rot="764982">
            <a:off x="9533655" y="4219696"/>
            <a:ext cx="2473094" cy="508766"/>
          </a:xfrm>
          <a:prstGeom prst="rect">
            <a:avLst/>
          </a:prstGeom>
        </p:spPr>
      </p:pic>
    </p:spTree>
    <p:extLst>
      <p:ext uri="{BB962C8B-B14F-4D97-AF65-F5344CB8AC3E}">
        <p14:creationId xmlns:p14="http://schemas.microsoft.com/office/powerpoint/2010/main" val="2146043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A7C1715-FD9A-71C2-E707-6D4CAF31EF71}"/>
              </a:ext>
            </a:extLst>
          </p:cNvPr>
          <p:cNvSpPr>
            <a:spLocks noGrp="1"/>
          </p:cNvSpPr>
          <p:nvPr>
            <p:ph type="body" sz="quarter" idx="12"/>
            <p:custDataLst>
              <p:tags r:id="rId1"/>
            </p:custDataLst>
          </p:nvPr>
        </p:nvSpPr>
        <p:spPr/>
        <p:txBody>
          <a:bodyPr/>
          <a:lstStyle/>
          <a:p>
            <a:r>
              <a:rPr lang="fr-CA">
                <a:latin typeface="Arial" panose="020B0604020202020204" pitchFamily="34" charset="0"/>
                <a:cs typeface="Arial" panose="020B0604020202020204" pitchFamily="34" charset="0"/>
              </a:rPr>
              <a:t>Projets et collaborations à souligner</a:t>
            </a:r>
            <a:r>
              <a:rPr lang="fr-CA"/>
              <a:t>, suite</a:t>
            </a:r>
          </a:p>
        </p:txBody>
      </p:sp>
      <p:sp>
        <p:nvSpPr>
          <p:cNvPr id="3" name="Sous-titre 2">
            <a:extLst>
              <a:ext uri="{FF2B5EF4-FFF2-40B4-BE49-F238E27FC236}">
                <a16:creationId xmlns:a16="http://schemas.microsoft.com/office/drawing/2014/main" id="{EFDE7C59-37FE-DFAE-3E2D-47AF747726FF}"/>
              </a:ext>
            </a:extLst>
          </p:cNvPr>
          <p:cNvSpPr>
            <a:spLocks noGrp="1"/>
          </p:cNvSpPr>
          <p:nvPr>
            <p:ph type="subTitle" idx="10"/>
            <p:custDataLst>
              <p:tags r:id="rId2"/>
            </p:custDataLst>
          </p:nvPr>
        </p:nvSpPr>
        <p:spPr/>
        <p:txBody>
          <a:bodyPr>
            <a:normAutofit fontScale="85000" lnSpcReduction="10000"/>
          </a:bodyPr>
          <a:lstStyle/>
          <a:p>
            <a:pPr marL="285750" indent="-285750">
              <a:lnSpc>
                <a:spcPct val="107000"/>
              </a:lnSpc>
              <a:buFont typeface="Wingdings" panose="05000000000000000000" pitchFamily="2" charset="2"/>
              <a:buChar char="Ø"/>
            </a:pPr>
            <a:r>
              <a:rPr lang="fr-CA" sz="1400" i="1" kern="100" dirty="0"/>
              <a:t>Formation dîner-conférence </a:t>
            </a:r>
            <a:r>
              <a:rPr lang="fr-CA" sz="1400" kern="100" dirty="0"/>
              <a:t>UQTR « Le leadership et son impact sur la motivation de l’équipe» à la Chambre de commerce de Brandon (CCB)</a:t>
            </a:r>
          </a:p>
          <a:p>
            <a:pPr marL="285750" indent="-285750">
              <a:lnSpc>
                <a:spcPct val="107000"/>
              </a:lnSpc>
              <a:buFont typeface="Wingdings" panose="05000000000000000000" pitchFamily="2" charset="2"/>
              <a:buChar char="Ø"/>
            </a:pPr>
            <a:r>
              <a:rPr lang="fr-CA" sz="1400" i="1" kern="100" dirty="0"/>
              <a:t>Partenariat et présence </a:t>
            </a:r>
            <a:r>
              <a:rPr lang="fr-CA" sz="1400" kern="100" dirty="0"/>
              <a:t>au Gala </a:t>
            </a:r>
            <a:r>
              <a:rPr lang="fr-CA" sz="1400" kern="100" dirty="0" err="1"/>
              <a:t>Xcelsiors</a:t>
            </a:r>
            <a:r>
              <a:rPr lang="fr-CA" sz="1400" kern="100" dirty="0"/>
              <a:t> 2025 de la Chambre de commerce du Grand Joliette (CCGJ)</a:t>
            </a:r>
          </a:p>
          <a:p>
            <a:pPr marL="742950" lvl="1" indent="-285750" algn="l">
              <a:lnSpc>
                <a:spcPct val="107000"/>
              </a:lnSpc>
              <a:spcAft>
                <a:spcPts val="800"/>
              </a:spcAft>
              <a:buFont typeface="Wingdings" panose="05000000000000000000" pitchFamily="2" charset="2"/>
              <a:buChar char="Ø"/>
            </a:pPr>
            <a:r>
              <a:rPr lang="fr-CA" sz="1300" i="1" kern="100" dirty="0">
                <a:solidFill>
                  <a:srgbClr val="42403D"/>
                </a:solidFill>
                <a:latin typeface="Arial" panose="020B0604020202020204" pitchFamily="34" charset="0"/>
                <a:cs typeface="Arial" panose="020B0604020202020204" pitchFamily="34" charset="0"/>
              </a:rPr>
              <a:t>Candidature de l’UQTR </a:t>
            </a:r>
            <a:r>
              <a:rPr lang="fr-CA" sz="1300" kern="100" dirty="0">
                <a:solidFill>
                  <a:srgbClr val="42403D"/>
                </a:solidFill>
                <a:latin typeface="Arial" panose="020B0604020202020204" pitchFamily="34" charset="0"/>
                <a:cs typeface="Arial" panose="020B0604020202020204" pitchFamily="34" charset="0"/>
              </a:rPr>
              <a:t>- Mise en valeur du campus de Joliette dans la catégorie « Éducation et formation »</a:t>
            </a:r>
          </a:p>
          <a:p>
            <a:pPr marL="285750" lvl="0" indent="-285750">
              <a:lnSpc>
                <a:spcPct val="107000"/>
              </a:lnSpc>
              <a:spcAft>
                <a:spcPts val="800"/>
              </a:spcAft>
              <a:buFont typeface="Wingdings" panose="05000000000000000000" pitchFamily="2" charset="2"/>
              <a:buChar char="Ø"/>
            </a:pPr>
            <a:r>
              <a:rPr lang="fr-CA" sz="1400" i="1" kern="100" dirty="0"/>
              <a:t>Collaboration</a:t>
            </a:r>
            <a:r>
              <a:rPr lang="fr-CA" sz="1400" kern="100" dirty="0"/>
              <a:t> active à l’inauguration du campus UQTR à Joliette </a:t>
            </a:r>
          </a:p>
          <a:p>
            <a:pPr marL="285750" lvl="0" indent="-285750">
              <a:lnSpc>
                <a:spcPct val="107000"/>
              </a:lnSpc>
              <a:spcAft>
                <a:spcPts val="800"/>
              </a:spcAft>
              <a:buFont typeface="Wingdings" panose="05000000000000000000" pitchFamily="2" charset="2"/>
              <a:buChar char="Ø"/>
            </a:pPr>
            <a:r>
              <a:rPr lang="fr-CA" sz="1400" i="1" kern="100" dirty="0"/>
              <a:t>Déjeuner-conférence </a:t>
            </a:r>
            <a:r>
              <a:rPr lang="fr-CA" sz="1400" kern="100" dirty="0"/>
              <a:t>« L’intelligence artificielle dans les PME » à la Chambre de commerce et d’Industries de Trois-Rivières (CCI3R)</a:t>
            </a:r>
          </a:p>
          <a:p>
            <a:pPr marL="285750" indent="-285750">
              <a:lnSpc>
                <a:spcPct val="107000"/>
              </a:lnSpc>
              <a:spcAft>
                <a:spcPts val="800"/>
              </a:spcAft>
              <a:buFont typeface="Wingdings" panose="05000000000000000000" pitchFamily="2" charset="2"/>
              <a:buChar char="Ø"/>
            </a:pPr>
            <a:r>
              <a:rPr lang="fr-CA" sz="1400" i="1" kern="100" dirty="0"/>
              <a:t>Partenariat</a:t>
            </a:r>
            <a:r>
              <a:rPr lang="fr-CA" sz="1400" kern="100" dirty="0"/>
              <a:t> avec la ville de Bécancour pour l’Atelier d’innovation</a:t>
            </a:r>
          </a:p>
          <a:p>
            <a:pPr marL="285750" lvl="0" indent="-285750">
              <a:lnSpc>
                <a:spcPct val="107000"/>
              </a:lnSpc>
              <a:spcAft>
                <a:spcPts val="800"/>
              </a:spcAft>
              <a:buFont typeface="Wingdings" panose="05000000000000000000" pitchFamily="2" charset="2"/>
              <a:buChar char="Ø"/>
            </a:pPr>
            <a:r>
              <a:rPr lang="fr-CA" sz="1400" i="1" kern="100" dirty="0"/>
              <a:t>Soirée</a:t>
            </a:r>
            <a:r>
              <a:rPr lang="fr-CA" sz="1400" kern="100" dirty="0"/>
              <a:t> « Hommage au Bâtisseur » à la Chambre de commerce et d’industrie de Drummond (CCID)</a:t>
            </a:r>
          </a:p>
          <a:p>
            <a:pPr marL="285750" lvl="0" indent="-285750">
              <a:lnSpc>
                <a:spcPct val="107000"/>
              </a:lnSpc>
              <a:spcAft>
                <a:spcPts val="800"/>
              </a:spcAft>
              <a:buFont typeface="Wingdings" panose="05000000000000000000" pitchFamily="2" charset="2"/>
              <a:buChar char="Ø"/>
            </a:pPr>
            <a:r>
              <a:rPr lang="fr-CA" sz="1400" i="1" kern="100" dirty="0"/>
              <a:t>Visite d’entreprise </a:t>
            </a:r>
            <a:r>
              <a:rPr lang="fr-CA" sz="1400" kern="100" dirty="0"/>
              <a:t>« Visitez et découvrez l’innovation en transport de groupe » chez Micro Bird</a:t>
            </a:r>
            <a:endParaRPr lang="fr-CA" sz="1100" kern="100" dirty="0">
              <a:effectLst/>
              <a:ea typeface="Aptos" panose="020B0004020202020204" pitchFamily="34" charset="0"/>
            </a:endParaRPr>
          </a:p>
          <a:p>
            <a:endParaRPr lang="fr-CA" dirty="0"/>
          </a:p>
          <a:p>
            <a:endParaRPr lang="fr-CA" dirty="0"/>
          </a:p>
        </p:txBody>
      </p:sp>
      <p:pic>
        <p:nvPicPr>
          <p:cNvPr id="12" name="Image 11" descr="Une image contenant chaise, habits, intérieur, personne&#10;&#10;Le contenu généré par l’IA peut être incorrect.">
            <a:extLst>
              <a:ext uri="{FF2B5EF4-FFF2-40B4-BE49-F238E27FC236}">
                <a16:creationId xmlns:a16="http://schemas.microsoft.com/office/drawing/2014/main" id="{FE55058C-3DDC-52D2-F1EB-F18FB1E27DD1}"/>
              </a:ext>
            </a:extLst>
          </p:cNvPr>
          <p:cNvPicPr>
            <a:picLocks noChangeAspect="1"/>
          </p:cNvPicPr>
          <p:nvPr/>
        </p:nvPicPr>
        <p:blipFill>
          <a:blip r:embed="rId4"/>
          <a:stretch>
            <a:fillRect/>
          </a:stretch>
        </p:blipFill>
        <p:spPr>
          <a:xfrm>
            <a:off x="6848090" y="4447114"/>
            <a:ext cx="2245594" cy="1684196"/>
          </a:xfrm>
          <a:prstGeom prst="rect">
            <a:avLst/>
          </a:prstGeom>
        </p:spPr>
      </p:pic>
      <p:pic>
        <p:nvPicPr>
          <p:cNvPr id="14" name="Image 13" descr="Une image contenant habits, personne, jeans, Visage humain&#10;&#10;Le contenu généré par l’IA peut être incorrect.">
            <a:extLst>
              <a:ext uri="{FF2B5EF4-FFF2-40B4-BE49-F238E27FC236}">
                <a16:creationId xmlns:a16="http://schemas.microsoft.com/office/drawing/2014/main" id="{B4F3ED59-2DE8-2F03-1086-53A3901E3AB4}"/>
              </a:ext>
            </a:extLst>
          </p:cNvPr>
          <p:cNvPicPr>
            <a:picLocks noChangeAspect="1"/>
          </p:cNvPicPr>
          <p:nvPr/>
        </p:nvPicPr>
        <p:blipFill>
          <a:blip r:embed="rId5"/>
          <a:stretch>
            <a:fillRect/>
          </a:stretch>
        </p:blipFill>
        <p:spPr>
          <a:xfrm rot="21153426">
            <a:off x="5949905" y="5381819"/>
            <a:ext cx="1645036" cy="123377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6" name="Image 15" descr="Une image contenant texte, Visage humain, personne, femme&#10;&#10;Le contenu généré par l’IA peut être incorrect.">
            <a:extLst>
              <a:ext uri="{FF2B5EF4-FFF2-40B4-BE49-F238E27FC236}">
                <a16:creationId xmlns:a16="http://schemas.microsoft.com/office/drawing/2014/main" id="{FF2B689F-C83D-F913-DE50-8B0C35F369D1}"/>
              </a:ext>
            </a:extLst>
          </p:cNvPr>
          <p:cNvPicPr>
            <a:picLocks noChangeAspect="1"/>
          </p:cNvPicPr>
          <p:nvPr/>
        </p:nvPicPr>
        <p:blipFill>
          <a:blip r:embed="rId6"/>
          <a:stretch>
            <a:fillRect/>
          </a:stretch>
        </p:blipFill>
        <p:spPr>
          <a:xfrm>
            <a:off x="5876924" y="1706563"/>
            <a:ext cx="1895475" cy="1895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Image 17" descr="Une image contenant capture d’écran, obscurité, nuit, conception&#10;&#10;Le contenu généré par l’IA peut être incorrect.">
            <a:extLst>
              <a:ext uri="{FF2B5EF4-FFF2-40B4-BE49-F238E27FC236}">
                <a16:creationId xmlns:a16="http://schemas.microsoft.com/office/drawing/2014/main" id="{FC209C0F-9968-52BE-9723-5E825A997B78}"/>
              </a:ext>
            </a:extLst>
          </p:cNvPr>
          <p:cNvPicPr>
            <a:picLocks noChangeAspect="1"/>
          </p:cNvPicPr>
          <p:nvPr/>
        </p:nvPicPr>
        <p:blipFill>
          <a:blip r:embed="rId7"/>
          <a:stretch>
            <a:fillRect/>
          </a:stretch>
        </p:blipFill>
        <p:spPr>
          <a:xfrm>
            <a:off x="7948857" y="2941379"/>
            <a:ext cx="1562100" cy="1208376"/>
          </a:xfrm>
          <a:prstGeom prst="rect">
            <a:avLst/>
          </a:prstGeom>
        </p:spPr>
      </p:pic>
      <p:pic>
        <p:nvPicPr>
          <p:cNvPr id="20" name="Image 19" descr="Une image contenant texte, nuage, ciel, bâtiment&#10;&#10;Le contenu généré par l’IA peut être incorrect.">
            <a:extLst>
              <a:ext uri="{FF2B5EF4-FFF2-40B4-BE49-F238E27FC236}">
                <a16:creationId xmlns:a16="http://schemas.microsoft.com/office/drawing/2014/main" id="{D7C4A79E-946B-B09E-3B4F-C800C8D6BDF9}"/>
              </a:ext>
            </a:extLst>
          </p:cNvPr>
          <p:cNvPicPr>
            <a:picLocks noChangeAspect="1"/>
          </p:cNvPicPr>
          <p:nvPr/>
        </p:nvPicPr>
        <p:blipFill>
          <a:blip r:embed="rId8"/>
          <a:stretch>
            <a:fillRect/>
          </a:stretch>
        </p:blipFill>
        <p:spPr>
          <a:xfrm>
            <a:off x="9277351" y="1799983"/>
            <a:ext cx="2543686" cy="18758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Image 21" descr="Une image contenant texte, présentation, personne, intérieur&#10;&#10;Le contenu généré par l’IA peut être incorrect.">
            <a:extLst>
              <a:ext uri="{FF2B5EF4-FFF2-40B4-BE49-F238E27FC236}">
                <a16:creationId xmlns:a16="http://schemas.microsoft.com/office/drawing/2014/main" id="{4CF4BA5C-0DD1-1CE7-AE75-20C3C2A3C82C}"/>
              </a:ext>
            </a:extLst>
          </p:cNvPr>
          <p:cNvPicPr>
            <a:picLocks noChangeAspect="1"/>
          </p:cNvPicPr>
          <p:nvPr/>
        </p:nvPicPr>
        <p:blipFill>
          <a:blip r:embed="rId9"/>
          <a:stretch>
            <a:fillRect/>
          </a:stretch>
        </p:blipFill>
        <p:spPr>
          <a:xfrm>
            <a:off x="9408036" y="4722172"/>
            <a:ext cx="2413000" cy="1183170"/>
          </a:xfrm>
          <a:prstGeom prst="rect">
            <a:avLst/>
          </a:prstGeom>
          <a:ln w="88900" cap="sq" cmpd="thickThin">
            <a:solidFill>
              <a:srgbClr val="000000"/>
            </a:solidFill>
            <a:prstDash val="solid"/>
            <a:miter lim="800000"/>
          </a:ln>
          <a:effectLst>
            <a:innerShdw blurRad="76200">
              <a:srgbClr val="000000"/>
            </a:innerShdw>
          </a:effectLst>
        </p:spPr>
      </p:pic>
      <p:pic>
        <p:nvPicPr>
          <p:cNvPr id="24" name="Image 23">
            <a:extLst>
              <a:ext uri="{FF2B5EF4-FFF2-40B4-BE49-F238E27FC236}">
                <a16:creationId xmlns:a16="http://schemas.microsoft.com/office/drawing/2014/main" id="{320EECDA-1A47-101D-FA3D-9459EC18C6E2}"/>
              </a:ext>
            </a:extLst>
          </p:cNvPr>
          <p:cNvPicPr>
            <a:picLocks noChangeAspect="1"/>
          </p:cNvPicPr>
          <p:nvPr/>
        </p:nvPicPr>
        <p:blipFill>
          <a:blip r:embed="rId10"/>
          <a:stretch>
            <a:fillRect/>
          </a:stretch>
        </p:blipFill>
        <p:spPr>
          <a:xfrm>
            <a:off x="10116061" y="5997960"/>
            <a:ext cx="996950" cy="133350"/>
          </a:xfrm>
          <a:prstGeom prst="rect">
            <a:avLst/>
          </a:prstGeom>
        </p:spPr>
      </p:pic>
    </p:spTree>
    <p:extLst>
      <p:ext uri="{BB962C8B-B14F-4D97-AF65-F5344CB8AC3E}">
        <p14:creationId xmlns:p14="http://schemas.microsoft.com/office/powerpoint/2010/main" val="3841245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14C424D-2C2D-8577-3D2A-7CFA80D07413}"/>
              </a:ext>
            </a:extLst>
          </p:cNvPr>
          <p:cNvSpPr>
            <a:spLocks noGrp="1"/>
          </p:cNvSpPr>
          <p:nvPr>
            <p:ph type="body" sz="quarter" idx="12"/>
            <p:custDataLst>
              <p:tags r:id="rId1"/>
            </p:custDataLst>
          </p:nvPr>
        </p:nvSpPr>
        <p:spPr>
          <a:xfrm>
            <a:off x="438150" y="287338"/>
            <a:ext cx="11315701" cy="1484312"/>
          </a:xfrm>
        </p:spPr>
        <p:txBody>
          <a:bodyPr/>
          <a:lstStyle/>
          <a:p>
            <a:r>
              <a:rPr lang="fr-CA" dirty="0"/>
              <a:t>Impacts et retombées de nos projets 2024-2025</a:t>
            </a:r>
          </a:p>
        </p:txBody>
      </p:sp>
      <p:sp>
        <p:nvSpPr>
          <p:cNvPr id="9" name="Rectangle 2">
            <a:extLst>
              <a:ext uri="{FF2B5EF4-FFF2-40B4-BE49-F238E27FC236}">
                <a16:creationId xmlns:a16="http://schemas.microsoft.com/office/drawing/2014/main" id="{A0AF9637-0A08-B017-F35D-85EA6A707A35}"/>
              </a:ext>
            </a:extLst>
          </p:cNvPr>
          <p:cNvSpPr>
            <a:spLocks noGrp="1" noChangeArrowheads="1"/>
          </p:cNvSpPr>
          <p:nvPr>
            <p:ph type="body" sz="quarter" idx="17"/>
          </p:nvPr>
        </p:nvSpPr>
        <p:spPr bwMode="auto">
          <a:xfrm>
            <a:off x="544513" y="2665141"/>
            <a:ext cx="11532024" cy="2846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eaLnBrk="0" fontAlgn="base" hangingPunct="0">
              <a:lnSpc>
                <a:spcPct val="100000"/>
              </a:lnSpc>
              <a:spcBef>
                <a:spcPct val="0"/>
              </a:spcBef>
              <a:spcAft>
                <a:spcPts val="600"/>
              </a:spcAft>
              <a:buFont typeface="Wingdings" panose="05000000000000000000" pitchFamily="2" charset="2"/>
              <a:buChar char="Ø"/>
            </a:pPr>
            <a:r>
              <a:rPr kumimoji="0" lang="fr-FR" altLang="fr-FR" sz="1800" b="1" i="0" u="none" strike="noStrike" cap="none" normalizeH="0" baseline="0" dirty="0">
                <a:ln>
                  <a:noFill/>
                </a:ln>
                <a:effectLst/>
                <a:latin typeface="Arial"/>
                <a:cs typeface="Arial"/>
              </a:rPr>
              <a:t>Rayonnement accru</a:t>
            </a:r>
            <a:r>
              <a:rPr kumimoji="0" lang="fr-FR" altLang="fr-FR" sz="1800" b="0" i="0" u="none" strike="noStrike" cap="none" normalizeH="0" baseline="0" dirty="0">
                <a:ln>
                  <a:noFill/>
                </a:ln>
                <a:effectLst/>
                <a:latin typeface="Arial"/>
                <a:cs typeface="Arial"/>
              </a:rPr>
              <a:t> de l’UQTR dans les réseaux entrepreneuriaux, </a:t>
            </a:r>
            <a:r>
              <a:rPr lang="fr-FR" altLang="fr-FR" sz="1800" dirty="0">
                <a:latin typeface="Arial"/>
                <a:cs typeface="Arial"/>
              </a:rPr>
              <a:t>communautaires, culturels</a:t>
            </a:r>
            <a:endParaRPr lang="fr-FR" dirty="0"/>
          </a:p>
          <a:p>
            <a:pPr>
              <a:lnSpc>
                <a:spcPct val="100000"/>
              </a:lnSpc>
              <a:spcBef>
                <a:spcPct val="0"/>
              </a:spcBef>
              <a:spcAft>
                <a:spcPts val="600"/>
              </a:spcAft>
            </a:pPr>
            <a:r>
              <a:rPr lang="fr-FR" altLang="fr-FR" sz="1800" dirty="0">
                <a:latin typeface="Arial"/>
                <a:cs typeface="Arial"/>
              </a:rPr>
              <a:t>     </a:t>
            </a:r>
            <a:r>
              <a:rPr kumimoji="0" lang="fr-FR" altLang="fr-FR" sz="1800" b="0" i="0" u="none" strike="noStrike" cap="none" normalizeH="0" baseline="0" dirty="0">
                <a:ln>
                  <a:noFill/>
                </a:ln>
                <a:effectLst/>
                <a:latin typeface="Arial"/>
                <a:cs typeface="Arial"/>
              </a:rPr>
              <a:t>et économiques régionaux</a:t>
            </a:r>
            <a:endParaRPr lang="fr-FR" dirty="0"/>
          </a:p>
          <a:p>
            <a:pPr marL="285750" indent="-285750" eaLnBrk="0" fontAlgn="base" hangingPunct="0">
              <a:lnSpc>
                <a:spcPct val="100000"/>
              </a:lnSpc>
              <a:spcBef>
                <a:spcPct val="0"/>
              </a:spcBef>
              <a:spcAft>
                <a:spcPts val="600"/>
              </a:spcAft>
              <a:buFont typeface="Wingdings" panose="05000000000000000000" pitchFamily="2" charset="2"/>
              <a:buChar char="Ø"/>
            </a:pPr>
            <a:r>
              <a:rPr kumimoji="0" lang="fr-FR" altLang="fr-FR" sz="1800" b="1" i="0" u="none" strike="noStrike" cap="none" normalizeH="0" baseline="0" dirty="0">
                <a:ln>
                  <a:noFill/>
                </a:ln>
                <a:effectLst/>
                <a:latin typeface="Arial"/>
                <a:cs typeface="Arial"/>
              </a:rPr>
              <a:t>Consolidation de partenariats</a:t>
            </a:r>
            <a:r>
              <a:rPr kumimoji="0" lang="fr-FR" altLang="fr-FR" sz="1800" b="0" i="0" u="none" strike="noStrike" cap="none" normalizeH="0" baseline="0" dirty="0">
                <a:ln>
                  <a:noFill/>
                </a:ln>
                <a:effectLst/>
                <a:latin typeface="Arial"/>
                <a:cs typeface="Arial"/>
              </a:rPr>
              <a:t> </a:t>
            </a:r>
            <a:r>
              <a:rPr lang="fr-FR" altLang="fr-FR" sz="1800" dirty="0">
                <a:latin typeface="Arial"/>
                <a:cs typeface="Arial"/>
              </a:rPr>
              <a:t>avec les </a:t>
            </a:r>
            <a:r>
              <a:rPr kumimoji="0" lang="fr-FR" altLang="fr-FR" sz="1800" b="0" i="0" u="none" strike="noStrike" cap="none" normalizeH="0" baseline="0" dirty="0">
                <a:ln>
                  <a:noFill/>
                </a:ln>
                <a:effectLst/>
                <a:latin typeface="Arial"/>
                <a:cs typeface="Arial"/>
              </a:rPr>
              <a:t>chambres de commerce</a:t>
            </a:r>
            <a:r>
              <a:rPr lang="fr-FR" altLang="fr-FR" sz="1800" dirty="0">
                <a:latin typeface="Arial"/>
                <a:cs typeface="Arial"/>
              </a:rPr>
              <a:t> et leurs membres et les municipalités</a:t>
            </a:r>
          </a:p>
          <a:p>
            <a:pPr marL="285750" indent="-285750">
              <a:lnSpc>
                <a:spcPct val="100000"/>
              </a:lnSpc>
              <a:spcBef>
                <a:spcPct val="0"/>
              </a:spcBef>
              <a:spcAft>
                <a:spcPts val="600"/>
              </a:spcAft>
              <a:buFont typeface="Wingdings" panose="05000000000000000000" pitchFamily="2" charset="2"/>
              <a:buChar char="Ø"/>
            </a:pPr>
            <a:r>
              <a:rPr lang="fr-FR" altLang="fr-FR" sz="1800" b="1" dirty="0">
                <a:latin typeface="Arial"/>
                <a:cs typeface="Arial"/>
              </a:rPr>
              <a:t>Animation</a:t>
            </a:r>
            <a:r>
              <a:rPr kumimoji="0" lang="fr-FR" altLang="fr-FR" sz="1800" b="1" i="0" u="none" strike="noStrike" cap="none" normalizeH="0" baseline="0" dirty="0">
                <a:ln>
                  <a:noFill/>
                </a:ln>
                <a:effectLst/>
                <a:latin typeface="Arial"/>
                <a:cs typeface="Arial"/>
              </a:rPr>
              <a:t> de conférences et </a:t>
            </a:r>
            <a:r>
              <a:rPr lang="fr-FR" altLang="fr-FR" sz="1800" b="1" dirty="0">
                <a:latin typeface="Arial"/>
                <a:cs typeface="Arial"/>
              </a:rPr>
              <a:t>d'ateliers</a:t>
            </a:r>
            <a:r>
              <a:rPr kumimoji="0" lang="fr-FR" altLang="fr-FR" sz="1800" b="0" i="0" u="none" strike="noStrike" cap="none" normalizeH="0" baseline="0" dirty="0">
                <a:ln>
                  <a:noFill/>
                </a:ln>
                <a:effectLst/>
                <a:latin typeface="Arial"/>
                <a:cs typeface="Arial"/>
              </a:rPr>
              <a:t> sur des enjeux actuels </a:t>
            </a:r>
            <a:endParaRPr lang="fr-FR" dirty="0"/>
          </a:p>
          <a:p>
            <a:pPr marL="285750" marR="0" lvl="0" indent="-285750" algn="l" defTabSz="914400" rtl="0" eaLnBrk="0" fontAlgn="base" latinLnBrk="0" hangingPunct="0">
              <a:lnSpc>
                <a:spcPct val="100000"/>
              </a:lnSpc>
              <a:spcBef>
                <a:spcPct val="0"/>
              </a:spcBef>
              <a:spcAft>
                <a:spcPts val="600"/>
              </a:spcAft>
              <a:buClrTx/>
              <a:buSzTx/>
              <a:buFont typeface="Wingdings" panose="05000000000000000000" pitchFamily="2" charset="2"/>
              <a:buChar char="Ø"/>
              <a:tabLst/>
            </a:pPr>
            <a:r>
              <a:rPr kumimoji="0" lang="fr-FR" altLang="fr-FR" sz="1800" b="1" i="0" u="none" strike="noStrike" cap="none" normalizeH="0" baseline="0" dirty="0">
                <a:ln>
                  <a:noFill/>
                </a:ln>
                <a:effectLst/>
                <a:latin typeface="Arial"/>
                <a:cs typeface="Arial"/>
              </a:rPr>
              <a:t>Valorisation de l’expertise universitaire</a:t>
            </a:r>
            <a:r>
              <a:rPr kumimoji="0" lang="fr-FR" altLang="fr-FR" sz="1800" b="0" i="0" u="none" strike="noStrike" cap="none" normalizeH="0" baseline="0" dirty="0">
                <a:ln>
                  <a:noFill/>
                </a:ln>
                <a:effectLst/>
                <a:latin typeface="Arial"/>
                <a:cs typeface="Arial"/>
              </a:rPr>
              <a:t> et intégration de stagiaires dans des projets terrain</a:t>
            </a:r>
            <a:endParaRPr lang="fr-FR" altLang="fr-FR" sz="1800" b="0" i="0" u="none" strike="noStrike" cap="none" normalizeH="0" baseline="0" dirty="0">
              <a:ln>
                <a:noFill/>
              </a:ln>
              <a:effectLst/>
              <a:latin typeface="Arial"/>
              <a:cs typeface="Arial"/>
            </a:endParaRPr>
          </a:p>
          <a:p>
            <a:pPr marL="285750" indent="-285750" eaLnBrk="0" fontAlgn="base" hangingPunct="0">
              <a:lnSpc>
                <a:spcPct val="100000"/>
              </a:lnSpc>
              <a:spcBef>
                <a:spcPct val="0"/>
              </a:spcBef>
              <a:spcAft>
                <a:spcPts val="600"/>
              </a:spcAft>
              <a:buFont typeface="Wingdings" panose="05000000000000000000" pitchFamily="2" charset="2"/>
              <a:buChar char="Ø"/>
            </a:pPr>
            <a:r>
              <a:rPr kumimoji="0" lang="fr-FR" altLang="fr-FR" sz="1800" b="1" i="0" u="none" strike="noStrike" cap="none" normalizeH="0" baseline="0" dirty="0">
                <a:ln>
                  <a:noFill/>
                </a:ln>
                <a:effectLst/>
                <a:latin typeface="Arial"/>
                <a:cs typeface="Arial"/>
              </a:rPr>
              <a:t>Soutien à l’innovation régionale</a:t>
            </a:r>
            <a:r>
              <a:rPr kumimoji="0" lang="fr-FR" altLang="fr-FR" sz="1800" b="0" i="0" u="none" strike="noStrike" cap="none" normalizeH="0" baseline="0" dirty="0">
                <a:ln>
                  <a:noFill/>
                </a:ln>
                <a:effectLst/>
                <a:latin typeface="Arial"/>
                <a:cs typeface="Arial"/>
              </a:rPr>
              <a:t> via </a:t>
            </a:r>
            <a:r>
              <a:rPr lang="fr-FR" altLang="fr-FR" sz="1800" dirty="0">
                <a:latin typeface="Arial"/>
                <a:cs typeface="Arial"/>
              </a:rPr>
              <a:t>des ateliers</a:t>
            </a:r>
            <a:r>
              <a:rPr kumimoji="0" lang="fr-FR" altLang="fr-FR" sz="1800" b="0" i="0" u="none" strike="noStrike" cap="none" normalizeH="0" baseline="0" dirty="0">
                <a:ln>
                  <a:noFill/>
                </a:ln>
                <a:effectLst/>
                <a:latin typeface="Arial"/>
                <a:cs typeface="Arial"/>
              </a:rPr>
              <a:t>, visites d’entreprises et </a:t>
            </a:r>
            <a:r>
              <a:rPr lang="fr-FR" altLang="fr-FR" sz="1800" dirty="0">
                <a:latin typeface="Arial"/>
                <a:cs typeface="Arial"/>
              </a:rPr>
              <a:t>diverses activités</a:t>
            </a:r>
            <a:r>
              <a:rPr kumimoji="0" lang="fr-FR" altLang="fr-FR" sz="1800" b="0" i="0" u="none" strike="noStrike" cap="none" normalizeH="0" baseline="0" dirty="0">
                <a:ln>
                  <a:noFill/>
                </a:ln>
                <a:effectLst/>
                <a:latin typeface="Arial"/>
                <a:cs typeface="Arial"/>
              </a:rPr>
              <a:t> collaboratives</a:t>
            </a:r>
            <a:endParaRPr lang="fr-FR" altLang="fr-FR" sz="1800" b="0" i="0" u="none" strike="noStrike" cap="none" normalizeH="0" baseline="0" dirty="0">
              <a:ln>
                <a:noFill/>
              </a:ln>
              <a:effectLst/>
              <a:latin typeface="Arial"/>
              <a:cs typeface="Arial"/>
            </a:endParaRPr>
          </a:p>
          <a:p>
            <a:pPr marL="285750" marR="0" lvl="0" indent="-285750" algn="l" defTabSz="914400" rtl="0" eaLnBrk="0" fontAlgn="base" latinLnBrk="0" hangingPunct="0">
              <a:lnSpc>
                <a:spcPct val="100000"/>
              </a:lnSpc>
              <a:spcBef>
                <a:spcPct val="0"/>
              </a:spcBef>
              <a:spcAft>
                <a:spcPts val="600"/>
              </a:spcAft>
              <a:buClrTx/>
              <a:buSzTx/>
              <a:buFont typeface="Wingdings" panose="05000000000000000000" pitchFamily="2" charset="2"/>
              <a:buChar char="Ø"/>
              <a:tabLst/>
            </a:pPr>
            <a:r>
              <a:rPr kumimoji="0" lang="fr-FR" altLang="fr-FR" sz="1800" b="1" i="0" u="none" strike="noStrike" cap="none" normalizeH="0" baseline="0" dirty="0">
                <a:ln>
                  <a:noFill/>
                </a:ln>
                <a:effectLst/>
                <a:latin typeface="Arial"/>
                <a:cs typeface="Arial"/>
              </a:rPr>
              <a:t>Participation à des galas et événements de reconnaissance régionale</a:t>
            </a:r>
            <a:r>
              <a:rPr kumimoji="0" lang="fr-FR" altLang="fr-FR" sz="1800" b="0" i="0" u="none" strike="noStrike" cap="none" normalizeH="0" baseline="0" dirty="0">
                <a:ln>
                  <a:noFill/>
                </a:ln>
                <a:effectLst/>
                <a:latin typeface="Arial"/>
                <a:cs typeface="Arial"/>
              </a:rPr>
              <a:t> </a:t>
            </a:r>
            <a:endParaRPr lang="fr-FR" altLang="fr-FR" sz="1800" b="0" i="0" u="none" strike="noStrike" cap="none" normalizeH="0" baseline="0" dirty="0">
              <a:ln>
                <a:noFill/>
              </a:ln>
              <a:effectLst/>
              <a:latin typeface="Arial"/>
              <a:cs typeface="Arial"/>
            </a:endParaRPr>
          </a:p>
          <a:p>
            <a:pPr marL="285750" marR="0" lvl="0" indent="-285750" algn="l" defTabSz="914400" rtl="0" eaLnBrk="0" fontAlgn="base" latinLnBrk="0" hangingPunct="0">
              <a:lnSpc>
                <a:spcPct val="100000"/>
              </a:lnSpc>
              <a:spcBef>
                <a:spcPct val="0"/>
              </a:spcBef>
              <a:spcAft>
                <a:spcPts val="600"/>
              </a:spcAft>
              <a:buClrTx/>
              <a:buSzTx/>
              <a:buFont typeface="Wingdings" panose="05000000000000000000" pitchFamily="2" charset="2"/>
              <a:buChar char="Ø"/>
              <a:tabLst/>
            </a:pPr>
            <a:r>
              <a:rPr kumimoji="0" lang="fr-FR" altLang="fr-FR" sz="1800" b="1" i="0" u="none" strike="noStrike" cap="none" normalizeH="0" baseline="0" dirty="0">
                <a:ln>
                  <a:noFill/>
                </a:ln>
                <a:effectLst/>
                <a:latin typeface="Arial"/>
                <a:cs typeface="Arial"/>
              </a:rPr>
              <a:t>Collaboration à l’inauguration de nouveaux campus régionaux</a:t>
            </a:r>
            <a:endParaRPr lang="fr-FR" altLang="fr-FR" sz="1800" b="1" i="0" u="none" strike="noStrike" cap="none" normalizeH="0" baseline="0" dirty="0">
              <a:ln>
                <a:noFill/>
              </a:ln>
              <a:effectLst/>
              <a:latin typeface="Arial"/>
              <a:cs typeface="Arial"/>
            </a:endParaRPr>
          </a:p>
        </p:txBody>
      </p:sp>
    </p:spTree>
    <p:extLst>
      <p:ext uri="{BB962C8B-B14F-4D97-AF65-F5344CB8AC3E}">
        <p14:creationId xmlns:p14="http://schemas.microsoft.com/office/powerpoint/2010/main" val="22020362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5.xml><?xml version="1.0" encoding="utf-8"?>
<p:tagLst xmlns:a="http://schemas.openxmlformats.org/drawingml/2006/main" xmlns:r="http://schemas.openxmlformats.org/officeDocument/2006/relationships" xmlns:p="http://schemas.openxmlformats.org/presentationml/2006/main">
  <p:tag name="NUM" val="1"/>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3"/>
</p:tagLst>
</file>

<file path=ppt/tags/tag18.xml><?xml version="1.0" encoding="utf-8"?>
<p:tagLst xmlns:a="http://schemas.openxmlformats.org/drawingml/2006/main" xmlns:r="http://schemas.openxmlformats.org/officeDocument/2006/relationships" xmlns:p="http://schemas.openxmlformats.org/presentationml/2006/main">
  <p:tag name="NUM" val="4"/>
</p:tagLst>
</file>

<file path=ppt/tags/tag19.xml><?xml version="1.0" encoding="utf-8"?>
<p:tagLst xmlns:a="http://schemas.openxmlformats.org/drawingml/2006/main" xmlns:r="http://schemas.openxmlformats.org/officeDocument/2006/relationships" xmlns:p="http://schemas.openxmlformats.org/presentationml/2006/main">
  <p:tag name="NUM" val="5"/>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6"/>
</p:tagLst>
</file>

<file path=ppt/tags/tag21.xml><?xml version="1.0" encoding="utf-8"?>
<p:tagLst xmlns:a="http://schemas.openxmlformats.org/drawingml/2006/main" xmlns:r="http://schemas.openxmlformats.org/officeDocument/2006/relationships" xmlns:p="http://schemas.openxmlformats.org/presentationml/2006/main">
  <p:tag name="NUM" val="7"/>
</p:tagLst>
</file>

<file path=ppt/tags/tag22.xml><?xml version="1.0" encoding="utf-8"?>
<p:tagLst xmlns:a="http://schemas.openxmlformats.org/drawingml/2006/main" xmlns:r="http://schemas.openxmlformats.org/officeDocument/2006/relationships" xmlns:p="http://schemas.openxmlformats.org/presentationml/2006/main">
  <p:tag name="NUM" val="8"/>
</p:tagLst>
</file>

<file path=ppt/tags/tag23.xml><?xml version="1.0" encoding="utf-8"?>
<p:tagLst xmlns:a="http://schemas.openxmlformats.org/drawingml/2006/main" xmlns:r="http://schemas.openxmlformats.org/officeDocument/2006/relationships" xmlns:p="http://schemas.openxmlformats.org/presentationml/2006/main">
  <p:tag name="NUM" val="9"/>
</p:tagLst>
</file>

<file path=ppt/tags/tag24.xml><?xml version="1.0" encoding="utf-8"?>
<p:tagLst xmlns:a="http://schemas.openxmlformats.org/drawingml/2006/main" xmlns:r="http://schemas.openxmlformats.org/officeDocument/2006/relationships" xmlns:p="http://schemas.openxmlformats.org/presentationml/2006/main">
  <p:tag name="NUM" val="1"/>
</p:tagLst>
</file>

<file path=ppt/tags/tag25.xml><?xml version="1.0" encoding="utf-8"?>
<p:tagLst xmlns:a="http://schemas.openxmlformats.org/drawingml/2006/main" xmlns:r="http://schemas.openxmlformats.org/officeDocument/2006/relationships" xmlns:p="http://schemas.openxmlformats.org/presentationml/2006/main">
  <p:tag name="NUM" val="2"/>
</p:tagLst>
</file>

<file path=ppt/tags/tag26.xml><?xml version="1.0" encoding="utf-8"?>
<p:tagLst xmlns:a="http://schemas.openxmlformats.org/drawingml/2006/main" xmlns:r="http://schemas.openxmlformats.org/officeDocument/2006/relationships" xmlns:p="http://schemas.openxmlformats.org/presentationml/2006/main">
  <p:tag name="NUM" val="3"/>
</p:tagLst>
</file>

<file path=ppt/tags/tag27.xml><?xml version="1.0" encoding="utf-8"?>
<p:tagLst xmlns:a="http://schemas.openxmlformats.org/drawingml/2006/main" xmlns:r="http://schemas.openxmlformats.org/officeDocument/2006/relationships" xmlns:p="http://schemas.openxmlformats.org/presentationml/2006/main">
  <p:tag name="NUM" val="4"/>
</p:tagLst>
</file>

<file path=ppt/tags/tag28.xml><?xml version="1.0" encoding="utf-8"?>
<p:tagLst xmlns:a="http://schemas.openxmlformats.org/drawingml/2006/main" xmlns:r="http://schemas.openxmlformats.org/officeDocument/2006/relationships" xmlns:p="http://schemas.openxmlformats.org/presentationml/2006/main">
  <p:tag name="NUM" val="5"/>
</p:tagLst>
</file>

<file path=ppt/tags/tag29.xml><?xml version="1.0" encoding="utf-8"?>
<p:tagLst xmlns:a="http://schemas.openxmlformats.org/drawingml/2006/main" xmlns:r="http://schemas.openxmlformats.org/officeDocument/2006/relationships" xmlns:p="http://schemas.openxmlformats.org/presentationml/2006/main">
  <p:tag name="NUM" val="6"/>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30.xml><?xml version="1.0" encoding="utf-8"?>
<p:tagLst xmlns:a="http://schemas.openxmlformats.org/drawingml/2006/main" xmlns:r="http://schemas.openxmlformats.org/officeDocument/2006/relationships" xmlns:p="http://schemas.openxmlformats.org/presentationml/2006/main">
  <p:tag name="NUM" val="1"/>
</p:tagLst>
</file>

<file path=ppt/tags/tag31.xml><?xml version="1.0" encoding="utf-8"?>
<p:tagLst xmlns:a="http://schemas.openxmlformats.org/drawingml/2006/main" xmlns:r="http://schemas.openxmlformats.org/officeDocument/2006/relationships" xmlns:p="http://schemas.openxmlformats.org/presentationml/2006/main">
  <p:tag name="NUM" val="2"/>
</p:tagLst>
</file>

<file path=ppt/tags/tag32.xml><?xml version="1.0" encoding="utf-8"?>
<p:tagLst xmlns:a="http://schemas.openxmlformats.org/drawingml/2006/main" xmlns:r="http://schemas.openxmlformats.org/officeDocument/2006/relationships" xmlns:p="http://schemas.openxmlformats.org/presentationml/2006/main">
  <p:tag name="NUM" val="1"/>
</p:tagLst>
</file>

<file path=ppt/tags/tag33.xml><?xml version="1.0" encoding="utf-8"?>
<p:tagLst xmlns:a="http://schemas.openxmlformats.org/drawingml/2006/main" xmlns:r="http://schemas.openxmlformats.org/officeDocument/2006/relationships" xmlns:p="http://schemas.openxmlformats.org/presentationml/2006/main">
  <p:tag name="NUM" val="2"/>
</p:tagLst>
</file>

<file path=ppt/tags/tag34.xml><?xml version="1.0" encoding="utf-8"?>
<p:tagLst xmlns:a="http://schemas.openxmlformats.org/drawingml/2006/main" xmlns:r="http://schemas.openxmlformats.org/officeDocument/2006/relationships" xmlns:p="http://schemas.openxmlformats.org/presentationml/2006/main">
  <p:tag name="NUM" val="1"/>
</p:tagLst>
</file>

<file path=ppt/tags/tag35.xml><?xml version="1.0" encoding="utf-8"?>
<p:tagLst xmlns:a="http://schemas.openxmlformats.org/drawingml/2006/main" xmlns:r="http://schemas.openxmlformats.org/officeDocument/2006/relationships" xmlns:p="http://schemas.openxmlformats.org/presentationml/2006/main">
  <p:tag name="NUM" val="1"/>
</p:tagLst>
</file>

<file path=ppt/tags/tag36.xml><?xml version="1.0" encoding="utf-8"?>
<p:tagLst xmlns:a="http://schemas.openxmlformats.org/drawingml/2006/main" xmlns:r="http://schemas.openxmlformats.org/officeDocument/2006/relationships" xmlns:p="http://schemas.openxmlformats.org/presentationml/2006/main">
  <p:tag name="NUM" val="2"/>
</p:tagLst>
</file>

<file path=ppt/tags/tag37.xml><?xml version="1.0" encoding="utf-8"?>
<p:tagLst xmlns:a="http://schemas.openxmlformats.org/drawingml/2006/main" xmlns:r="http://schemas.openxmlformats.org/officeDocument/2006/relationships" xmlns:p="http://schemas.openxmlformats.org/presentationml/2006/main">
  <p:tag name="NUM" val="3"/>
</p:tagLst>
</file>

<file path=ppt/tags/tag38.xml><?xml version="1.0" encoding="utf-8"?>
<p:tagLst xmlns:a="http://schemas.openxmlformats.org/drawingml/2006/main" xmlns:r="http://schemas.openxmlformats.org/officeDocument/2006/relationships" xmlns:p="http://schemas.openxmlformats.org/presentationml/2006/main">
  <p:tag name="NUM" val="4"/>
</p:tagLst>
</file>

<file path=ppt/tags/tag39.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40.xml><?xml version="1.0" encoding="utf-8"?>
<p:tagLst xmlns:a="http://schemas.openxmlformats.org/drawingml/2006/main" xmlns:r="http://schemas.openxmlformats.org/officeDocument/2006/relationships" xmlns:p="http://schemas.openxmlformats.org/presentationml/2006/main">
  <p:tag name="NUM" val="2"/>
</p:tagLst>
</file>

<file path=ppt/tags/tag41.xml><?xml version="1.0" encoding="utf-8"?>
<p:tagLst xmlns:a="http://schemas.openxmlformats.org/drawingml/2006/main" xmlns:r="http://schemas.openxmlformats.org/officeDocument/2006/relationships" xmlns:p="http://schemas.openxmlformats.org/presentationml/2006/main">
  <p:tag name="NUM" val="3"/>
</p:tagLst>
</file>

<file path=ppt/tags/tag42.xml><?xml version="1.0" encoding="utf-8"?>
<p:tagLst xmlns:a="http://schemas.openxmlformats.org/drawingml/2006/main" xmlns:r="http://schemas.openxmlformats.org/officeDocument/2006/relationships" xmlns:p="http://schemas.openxmlformats.org/presentationml/2006/main">
  <p:tag name="NUM" val="1"/>
</p:tagLst>
</file>

<file path=ppt/tags/tag43.xml><?xml version="1.0" encoding="utf-8"?>
<p:tagLst xmlns:a="http://schemas.openxmlformats.org/drawingml/2006/main" xmlns:r="http://schemas.openxmlformats.org/officeDocument/2006/relationships" xmlns:p="http://schemas.openxmlformats.org/presentationml/2006/main">
  <p:tag name="NUM" val="2"/>
</p:tagLst>
</file>

<file path=ppt/tags/tag44.xml><?xml version="1.0" encoding="utf-8"?>
<p:tagLst xmlns:a="http://schemas.openxmlformats.org/drawingml/2006/main" xmlns:r="http://schemas.openxmlformats.org/officeDocument/2006/relationships" xmlns:p="http://schemas.openxmlformats.org/presentationml/2006/main">
  <p:tag name="NUM" val="3"/>
</p:tagLst>
</file>

<file path=ppt/tags/tag45.xml><?xml version="1.0" encoding="utf-8"?>
<p:tagLst xmlns:a="http://schemas.openxmlformats.org/drawingml/2006/main" xmlns:r="http://schemas.openxmlformats.org/officeDocument/2006/relationships" xmlns:p="http://schemas.openxmlformats.org/presentationml/2006/main">
  <p:tag name="NUM" val="4"/>
</p:tagLst>
</file>

<file path=ppt/tags/tag46.xml><?xml version="1.0" encoding="utf-8"?>
<p:tagLst xmlns:a="http://schemas.openxmlformats.org/drawingml/2006/main" xmlns:r="http://schemas.openxmlformats.org/officeDocument/2006/relationships" xmlns:p="http://schemas.openxmlformats.org/presentationml/2006/main">
  <p:tag name="NUM" val="1"/>
</p:tagLst>
</file>

<file path=ppt/tags/tag47.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3"/>
</p:tagLst>
</file>

<file path=ppt/tags/tag6.xml><?xml version="1.0" encoding="utf-8"?>
<p:tagLst xmlns:a="http://schemas.openxmlformats.org/drawingml/2006/main" xmlns:r="http://schemas.openxmlformats.org/officeDocument/2006/relationships" xmlns:p="http://schemas.openxmlformats.org/presentationml/2006/main">
  <p:tag name="NUM" val="4"/>
</p:tagLst>
</file>

<file path=ppt/tags/tag7.xml><?xml version="1.0" encoding="utf-8"?>
<p:tagLst xmlns:a="http://schemas.openxmlformats.org/drawingml/2006/main" xmlns:r="http://schemas.openxmlformats.org/officeDocument/2006/relationships" xmlns:p="http://schemas.openxmlformats.org/presentationml/2006/main">
  <p:tag name="NUM" val="5"/>
</p:tagLst>
</file>

<file path=ppt/tags/tag8.xml><?xml version="1.0" encoding="utf-8"?>
<p:tagLst xmlns:a="http://schemas.openxmlformats.org/drawingml/2006/main" xmlns:r="http://schemas.openxmlformats.org/officeDocument/2006/relationships" xmlns:p="http://schemas.openxmlformats.org/presentationml/2006/main">
  <p:tag name="NUM" val="6"/>
</p:tagLst>
</file>

<file path=ppt/tags/tag9.xml><?xml version="1.0" encoding="utf-8"?>
<p:tagLst xmlns:a="http://schemas.openxmlformats.org/drawingml/2006/main" xmlns:r="http://schemas.openxmlformats.org/officeDocument/2006/relationships" xmlns:p="http://schemas.openxmlformats.org/presentationml/2006/main">
  <p:tag name="NUM" val="7"/>
</p:tagLst>
</file>

<file path=ppt/theme/theme1.xml><?xml version="1.0" encoding="utf-8"?>
<a:theme xmlns:a="http://schemas.openxmlformats.org/drawingml/2006/main" name="UQTR">
  <a:themeElements>
    <a:clrScheme name="Nuances de gris">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ele_UQTR_16-9" id="{818DFED5-65DF-C84C-9524-AB11CF55206B}" vid="{D9B335D7-F4FE-064D-B1C5-9867C40C30D5}"/>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CE4C1FEF0D92B4BB441CE46F7DAFA9C" ma:contentTypeVersion="9" ma:contentTypeDescription="Crée un document." ma:contentTypeScope="" ma:versionID="24a0a9450aea80339353d532b49fc4e5">
  <xsd:schema xmlns:xsd="http://www.w3.org/2001/XMLSchema" xmlns:xs="http://www.w3.org/2001/XMLSchema" xmlns:p="http://schemas.microsoft.com/office/2006/metadata/properties" xmlns:ns2="7954bf02-47c5-4f05-b98a-87b26349804a" xmlns:ns3="059e2c40-a410-4afa-9b57-4edb2b1934be" targetNamespace="http://schemas.microsoft.com/office/2006/metadata/properties" ma:root="true" ma:fieldsID="a048aa824e0a19ea466af05945ede979" ns2:_="" ns3:_="">
    <xsd:import namespace="7954bf02-47c5-4f05-b98a-87b26349804a"/>
    <xsd:import namespace="059e2c40-a410-4afa-9b57-4edb2b1934b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54bf02-47c5-4f05-b98a-87b2634980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59e2c40-a410-4afa-9b57-4edb2b1934be" elementFormDefault="qualified">
    <xsd:import namespace="http://schemas.microsoft.com/office/2006/documentManagement/types"/>
    <xsd:import namespace="http://schemas.microsoft.com/office/infopath/2007/PartnerControls"/>
    <xsd:element name="SharedWithUsers" ma:index="14"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794B2C-B277-442B-B2BA-75F2D71E4F6D}">
  <ds:schemaRefs>
    <ds:schemaRef ds:uri="059e2c40-a410-4afa-9b57-4edb2b1934be"/>
    <ds:schemaRef ds:uri="7954bf02-47c5-4f05-b98a-87b26349804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1514295-F691-4805-A345-92DB0CEF82B0}">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F63320C6-1348-4B25-8226-CB95BC73A8E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UQTR</Template>
  <TotalTime>1285</TotalTime>
  <Words>1448</Words>
  <Application>Microsoft Office PowerPoint</Application>
  <PresentationFormat>Grand écran</PresentationFormat>
  <Paragraphs>88</Paragraphs>
  <Slides>13</Slides>
  <Notes>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13</vt:i4>
      </vt:variant>
    </vt:vector>
  </HeadingPairs>
  <TitlesOfParts>
    <vt:vector size="22" baseType="lpstr">
      <vt:lpstr>Aptos</vt:lpstr>
      <vt:lpstr>Arial</vt:lpstr>
      <vt:lpstr>Calibri</vt:lpstr>
      <vt:lpstr>Calibri Light</vt:lpstr>
      <vt:lpstr>Sanchez </vt:lpstr>
      <vt:lpstr>Trebuchet MS</vt:lpstr>
      <vt:lpstr>Wingdings</vt:lpstr>
      <vt:lpstr>YAFdJhmxbVQ 0</vt:lpstr>
      <vt:lpstr>UQTR</vt:lpstr>
      <vt:lpstr>Rapport annuel 2024-2025 SPSI - Partenariats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Microsoft Office User</dc:creator>
  <cp:lastModifiedBy>Audet, Christine</cp:lastModifiedBy>
  <cp:revision>24</cp:revision>
  <dcterms:created xsi:type="dcterms:W3CDTF">2019-02-28T16:06:41Z</dcterms:created>
  <dcterms:modified xsi:type="dcterms:W3CDTF">2025-08-18T15:42:59Z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0x010100BCE4C1FEF0D92B4BB441CE46F7DAFA9C</vt:lpwstr>
  </property>
</Properties>
</file>