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nva Sans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5">
            <a:extLst>
              <a:ext uri="{FF2B5EF4-FFF2-40B4-BE49-F238E27FC236}">
                <a16:creationId xmlns:a16="http://schemas.microsoft.com/office/drawing/2014/main" id="{C420D95B-AFD3-1AB0-B106-86A9DB4303F3}"/>
              </a:ext>
            </a:extLst>
          </p:cNvPr>
          <p:cNvGrpSpPr/>
          <p:nvPr/>
        </p:nvGrpSpPr>
        <p:grpSpPr>
          <a:xfrm>
            <a:off x="0" y="0"/>
            <a:ext cx="18288000" cy="2989516"/>
            <a:chOff x="0" y="0"/>
            <a:chExt cx="4875685" cy="357312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795C9DD4-F06A-DFA1-12EB-4C58BDF1F20D}"/>
                </a:ext>
              </a:extLst>
            </p:cNvPr>
            <p:cNvSpPr/>
            <p:nvPr/>
          </p:nvSpPr>
          <p:spPr>
            <a:xfrm>
              <a:off x="0" y="0"/>
              <a:ext cx="4875685" cy="357312"/>
            </a:xfrm>
            <a:custGeom>
              <a:avLst/>
              <a:gdLst/>
              <a:ahLst/>
              <a:cxnLst/>
              <a:rect l="l" t="t" r="r" b="b"/>
              <a:pathLst>
                <a:path w="4875685" h="357312">
                  <a:moveTo>
                    <a:pt x="0" y="0"/>
                  </a:moveTo>
                  <a:lnTo>
                    <a:pt x="4875685" y="0"/>
                  </a:lnTo>
                  <a:lnTo>
                    <a:pt x="4875685" y="357312"/>
                  </a:lnTo>
                  <a:lnTo>
                    <a:pt x="0" y="357312"/>
                  </a:lnTo>
                  <a:close/>
                </a:path>
              </a:pathLst>
            </a:custGeom>
            <a:solidFill>
              <a:srgbClr val="ED6C02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BC609F13-BAFF-AF98-911D-6532AEA2DF2C}"/>
                </a:ext>
              </a:extLst>
            </p:cNvPr>
            <p:cNvSpPr txBox="1"/>
            <p:nvPr/>
          </p:nvSpPr>
          <p:spPr>
            <a:xfrm>
              <a:off x="0" y="-47625"/>
              <a:ext cx="4875685" cy="404937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00427" y="45167"/>
            <a:ext cx="17687275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TITRE_TITRE_TITRE_TITRE_TITRE_TITRE_TITRE_TITRE_TITRE_TITRE</a:t>
            </a:r>
          </a:p>
        </p:txBody>
      </p:sp>
      <p:sp>
        <p:nvSpPr>
          <p:cNvPr id="2" name="Freeform 2"/>
          <p:cNvSpPr/>
          <p:nvPr/>
        </p:nvSpPr>
        <p:spPr>
          <a:xfrm>
            <a:off x="10071987" y="8838591"/>
            <a:ext cx="3127005" cy="1459121"/>
          </a:xfrm>
          <a:custGeom>
            <a:avLst/>
            <a:gdLst/>
            <a:ahLst/>
            <a:cxnLst/>
            <a:rect l="l" t="t" r="r" b="b"/>
            <a:pathLst>
              <a:path w="3127005" h="1459121">
                <a:moveTo>
                  <a:pt x="0" y="0"/>
                </a:moveTo>
                <a:lnTo>
                  <a:pt x="3127004" y="0"/>
                </a:lnTo>
                <a:lnTo>
                  <a:pt x="3127004" y="1459120"/>
                </a:lnTo>
                <a:lnTo>
                  <a:pt x="0" y="1459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5176264" y="8937689"/>
            <a:ext cx="3837764" cy="1236080"/>
          </a:xfrm>
          <a:custGeom>
            <a:avLst/>
            <a:gdLst/>
            <a:ahLst/>
            <a:cxnLst/>
            <a:rect l="l" t="t" r="r" b="b"/>
            <a:pathLst>
              <a:path w="3837764" h="1236080">
                <a:moveTo>
                  <a:pt x="0" y="0"/>
                </a:moveTo>
                <a:lnTo>
                  <a:pt x="3837764" y="0"/>
                </a:lnTo>
                <a:lnTo>
                  <a:pt x="3837764" y="1236080"/>
                </a:lnTo>
                <a:lnTo>
                  <a:pt x="0" y="123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214702" y="8984624"/>
            <a:ext cx="3825945" cy="1167054"/>
          </a:xfrm>
          <a:custGeom>
            <a:avLst/>
            <a:gdLst/>
            <a:ahLst/>
            <a:cxnLst/>
            <a:rect l="l" t="t" r="r" b="b"/>
            <a:pathLst>
              <a:path w="3825945" h="1167054">
                <a:moveTo>
                  <a:pt x="0" y="0"/>
                </a:moveTo>
                <a:lnTo>
                  <a:pt x="3825944" y="0"/>
                </a:lnTo>
                <a:lnTo>
                  <a:pt x="3825944" y="1167054"/>
                </a:lnTo>
                <a:lnTo>
                  <a:pt x="0" y="11670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26" name="Group 26"/>
          <p:cNvGrpSpPr/>
          <p:nvPr/>
        </p:nvGrpSpPr>
        <p:grpSpPr>
          <a:xfrm>
            <a:off x="0" y="2989516"/>
            <a:ext cx="18288000" cy="5302474"/>
            <a:chOff x="0" y="0"/>
            <a:chExt cx="4816593" cy="139653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16592" cy="1396536"/>
            </a:xfrm>
            <a:custGeom>
              <a:avLst/>
              <a:gdLst/>
              <a:ahLst/>
              <a:cxnLst/>
              <a:rect l="l" t="t" r="r" b="b"/>
              <a:pathLst>
                <a:path w="4816592" h="1396536">
                  <a:moveTo>
                    <a:pt x="0" y="0"/>
                  </a:moveTo>
                  <a:lnTo>
                    <a:pt x="4816592" y="0"/>
                  </a:lnTo>
                  <a:lnTo>
                    <a:pt x="4816592" y="1396536"/>
                  </a:lnTo>
                  <a:lnTo>
                    <a:pt x="0" y="1396536"/>
                  </a:lnTo>
                  <a:close/>
                </a:path>
              </a:pathLst>
            </a:custGeom>
            <a:solidFill>
              <a:srgbClr val="33B6BE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4816593" cy="14536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flipH="1">
            <a:off x="0" y="2751391"/>
            <a:ext cx="18288000" cy="5990763"/>
          </a:xfrm>
          <a:custGeom>
            <a:avLst/>
            <a:gdLst/>
            <a:ahLst/>
            <a:cxnLst/>
            <a:rect l="l" t="t" r="r" b="b"/>
            <a:pathLst>
              <a:path w="27659790" h="5990763">
                <a:moveTo>
                  <a:pt x="27659790" y="0"/>
                </a:moveTo>
                <a:lnTo>
                  <a:pt x="0" y="0"/>
                </a:lnTo>
                <a:lnTo>
                  <a:pt x="0" y="5990763"/>
                </a:lnTo>
                <a:lnTo>
                  <a:pt x="27659790" y="5990763"/>
                </a:lnTo>
                <a:lnTo>
                  <a:pt x="27659790" y="0"/>
                </a:lnTo>
                <a:close/>
              </a:path>
            </a:pathLst>
          </a:custGeom>
          <a:blipFill>
            <a:blip r:embed="rId5"/>
            <a:stretch>
              <a:fillRect l="-51246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0" name="Freeform 30"/>
          <p:cNvSpPr/>
          <p:nvPr/>
        </p:nvSpPr>
        <p:spPr>
          <a:xfrm>
            <a:off x="3266890" y="2818066"/>
            <a:ext cx="3171631" cy="3329797"/>
          </a:xfrm>
          <a:custGeom>
            <a:avLst/>
            <a:gdLst/>
            <a:ahLst/>
            <a:cxnLst/>
            <a:rect l="l" t="t" r="r" b="b"/>
            <a:pathLst>
              <a:path w="3171631" h="3329797">
                <a:moveTo>
                  <a:pt x="0" y="0"/>
                </a:moveTo>
                <a:lnTo>
                  <a:pt x="3171631" y="0"/>
                </a:lnTo>
                <a:lnTo>
                  <a:pt x="3171631" y="3329797"/>
                </a:lnTo>
                <a:lnTo>
                  <a:pt x="0" y="3329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2" name="Freeform 32"/>
          <p:cNvSpPr/>
          <p:nvPr/>
        </p:nvSpPr>
        <p:spPr>
          <a:xfrm>
            <a:off x="14334608" y="8867283"/>
            <a:ext cx="3689499" cy="1306486"/>
          </a:xfrm>
          <a:custGeom>
            <a:avLst/>
            <a:gdLst/>
            <a:ahLst/>
            <a:cxnLst/>
            <a:rect l="l" t="t" r="r" b="b"/>
            <a:pathLst>
              <a:path w="3689499" h="1306486">
                <a:moveTo>
                  <a:pt x="0" y="0"/>
                </a:moveTo>
                <a:lnTo>
                  <a:pt x="3689499" y="0"/>
                </a:lnTo>
                <a:lnTo>
                  <a:pt x="3689499" y="1306486"/>
                </a:lnTo>
                <a:lnTo>
                  <a:pt x="0" y="13064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7500" b="-54213"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">
            <a:extLst>
              <a:ext uri="{FF2B5EF4-FFF2-40B4-BE49-F238E27FC236}">
                <a16:creationId xmlns:a16="http://schemas.microsoft.com/office/drawing/2014/main" id="{CCAF8EDD-8DDD-3A48-4FA7-69BFD32A691B}"/>
              </a:ext>
            </a:extLst>
          </p:cNvPr>
          <p:cNvGrpSpPr/>
          <p:nvPr/>
        </p:nvGrpSpPr>
        <p:grpSpPr>
          <a:xfrm>
            <a:off x="0" y="0"/>
            <a:ext cx="18288000" cy="1340228"/>
            <a:chOff x="0" y="0"/>
            <a:chExt cx="4875685" cy="357312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4C25076-EFB1-F70A-CE2F-CAC2050B5283}"/>
                </a:ext>
              </a:extLst>
            </p:cNvPr>
            <p:cNvSpPr/>
            <p:nvPr/>
          </p:nvSpPr>
          <p:spPr>
            <a:xfrm>
              <a:off x="0" y="0"/>
              <a:ext cx="4875685" cy="357312"/>
            </a:xfrm>
            <a:custGeom>
              <a:avLst/>
              <a:gdLst/>
              <a:ahLst/>
              <a:cxnLst/>
              <a:rect l="l" t="t" r="r" b="b"/>
              <a:pathLst>
                <a:path w="4875685" h="357312">
                  <a:moveTo>
                    <a:pt x="0" y="0"/>
                  </a:moveTo>
                  <a:lnTo>
                    <a:pt x="4875685" y="0"/>
                  </a:lnTo>
                  <a:lnTo>
                    <a:pt x="4875685" y="357312"/>
                  </a:lnTo>
                  <a:lnTo>
                    <a:pt x="0" y="357312"/>
                  </a:lnTo>
                  <a:close/>
                </a:path>
              </a:pathLst>
            </a:custGeom>
            <a:solidFill>
              <a:srgbClr val="ED6C02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309881A3-3E52-1CAD-6825-DCA3F75BBBB4}"/>
                </a:ext>
              </a:extLst>
            </p:cNvPr>
            <p:cNvSpPr txBox="1"/>
            <p:nvPr/>
          </p:nvSpPr>
          <p:spPr>
            <a:xfrm>
              <a:off x="0" y="-47625"/>
              <a:ext cx="4875685" cy="404937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 flipH="1">
            <a:off x="0" y="6548853"/>
            <a:ext cx="17259300" cy="3738147"/>
          </a:xfrm>
          <a:custGeom>
            <a:avLst/>
            <a:gdLst/>
            <a:ahLst/>
            <a:cxnLst/>
            <a:rect l="l" t="t" r="r" b="b"/>
            <a:pathLst>
              <a:path w="17259300" h="3738147">
                <a:moveTo>
                  <a:pt x="17259300" y="0"/>
                </a:moveTo>
                <a:lnTo>
                  <a:pt x="0" y="0"/>
                </a:lnTo>
                <a:lnTo>
                  <a:pt x="0" y="3738147"/>
                </a:lnTo>
                <a:lnTo>
                  <a:pt x="17259300" y="3738147"/>
                </a:lnTo>
                <a:lnTo>
                  <a:pt x="172593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14495078" y="9110617"/>
            <a:ext cx="3518211" cy="1073184"/>
          </a:xfrm>
          <a:custGeom>
            <a:avLst/>
            <a:gdLst/>
            <a:ahLst/>
            <a:cxnLst/>
            <a:rect l="l" t="t" r="r" b="b"/>
            <a:pathLst>
              <a:path w="3518211" h="1073184">
                <a:moveTo>
                  <a:pt x="0" y="0"/>
                </a:moveTo>
                <a:lnTo>
                  <a:pt x="3518210" y="0"/>
                </a:lnTo>
                <a:lnTo>
                  <a:pt x="3518210" y="1073183"/>
                </a:lnTo>
                <a:lnTo>
                  <a:pt x="0" y="107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4" name="Group 4"/>
          <p:cNvGrpSpPr/>
          <p:nvPr/>
        </p:nvGrpSpPr>
        <p:grpSpPr>
          <a:xfrm>
            <a:off x="11605451" y="5560426"/>
            <a:ext cx="6264962" cy="3086100"/>
            <a:chOff x="0" y="0"/>
            <a:chExt cx="165003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0031" cy="812800"/>
            </a:xfrm>
            <a:custGeom>
              <a:avLst/>
              <a:gdLst/>
              <a:ahLst/>
              <a:cxnLst/>
              <a:rect l="l" t="t" r="r" b="b"/>
              <a:pathLst>
                <a:path w="1650031" h="812800">
                  <a:moveTo>
                    <a:pt x="0" y="0"/>
                  </a:moveTo>
                  <a:lnTo>
                    <a:pt x="1650031" y="0"/>
                  </a:lnTo>
                  <a:lnTo>
                    <a:pt x="16500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650031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6013" y="406589"/>
            <a:ext cx="17687275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TITRE_TITRE_TITRE_TITRE_TITRE_TITRE_TITRE_TITRE_TITRE_TITRE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>
            <a:extLst>
              <a:ext uri="{FF2B5EF4-FFF2-40B4-BE49-F238E27FC236}">
                <a16:creationId xmlns:a16="http://schemas.microsoft.com/office/drawing/2014/main" id="{BA313905-B425-2410-7059-620D3A2E193D}"/>
              </a:ext>
            </a:extLst>
          </p:cNvPr>
          <p:cNvGrpSpPr/>
          <p:nvPr/>
        </p:nvGrpSpPr>
        <p:grpSpPr>
          <a:xfrm>
            <a:off x="0" y="0"/>
            <a:ext cx="18288000" cy="1340228"/>
            <a:chOff x="0" y="0"/>
            <a:chExt cx="4875685" cy="357312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2100C68-1B07-BB68-BE50-80F82521BB4E}"/>
                </a:ext>
              </a:extLst>
            </p:cNvPr>
            <p:cNvSpPr/>
            <p:nvPr/>
          </p:nvSpPr>
          <p:spPr>
            <a:xfrm>
              <a:off x="0" y="0"/>
              <a:ext cx="4875685" cy="357312"/>
            </a:xfrm>
            <a:custGeom>
              <a:avLst/>
              <a:gdLst/>
              <a:ahLst/>
              <a:cxnLst/>
              <a:rect l="l" t="t" r="r" b="b"/>
              <a:pathLst>
                <a:path w="4875685" h="357312">
                  <a:moveTo>
                    <a:pt x="0" y="0"/>
                  </a:moveTo>
                  <a:lnTo>
                    <a:pt x="4875685" y="0"/>
                  </a:lnTo>
                  <a:lnTo>
                    <a:pt x="4875685" y="357312"/>
                  </a:lnTo>
                  <a:lnTo>
                    <a:pt x="0" y="357312"/>
                  </a:lnTo>
                  <a:close/>
                </a:path>
              </a:pathLst>
            </a:custGeom>
            <a:solidFill>
              <a:srgbClr val="ED6C02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9F40AFA3-AB6C-E992-7260-7A88153D5BAC}"/>
                </a:ext>
              </a:extLst>
            </p:cNvPr>
            <p:cNvSpPr txBox="1"/>
            <p:nvPr/>
          </p:nvSpPr>
          <p:spPr>
            <a:xfrm>
              <a:off x="0" y="-47625"/>
              <a:ext cx="4875685" cy="404937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 flipH="1">
            <a:off x="0" y="6548853"/>
            <a:ext cx="17259300" cy="3738147"/>
          </a:xfrm>
          <a:custGeom>
            <a:avLst/>
            <a:gdLst/>
            <a:ahLst/>
            <a:cxnLst/>
            <a:rect l="l" t="t" r="r" b="b"/>
            <a:pathLst>
              <a:path w="17259300" h="3738147">
                <a:moveTo>
                  <a:pt x="17259300" y="0"/>
                </a:moveTo>
                <a:lnTo>
                  <a:pt x="0" y="0"/>
                </a:lnTo>
                <a:lnTo>
                  <a:pt x="0" y="3738147"/>
                </a:lnTo>
                <a:lnTo>
                  <a:pt x="17259300" y="3738147"/>
                </a:lnTo>
                <a:lnTo>
                  <a:pt x="172593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14495078" y="9110617"/>
            <a:ext cx="3518211" cy="1073184"/>
          </a:xfrm>
          <a:custGeom>
            <a:avLst/>
            <a:gdLst/>
            <a:ahLst/>
            <a:cxnLst/>
            <a:rect l="l" t="t" r="r" b="b"/>
            <a:pathLst>
              <a:path w="3518211" h="1073184">
                <a:moveTo>
                  <a:pt x="0" y="0"/>
                </a:moveTo>
                <a:lnTo>
                  <a:pt x="3518210" y="0"/>
                </a:lnTo>
                <a:lnTo>
                  <a:pt x="3518210" y="1073183"/>
                </a:lnTo>
                <a:lnTo>
                  <a:pt x="0" y="107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4" name="Group 4"/>
          <p:cNvGrpSpPr/>
          <p:nvPr/>
        </p:nvGrpSpPr>
        <p:grpSpPr>
          <a:xfrm>
            <a:off x="11605451" y="5560426"/>
            <a:ext cx="6264962" cy="3086100"/>
            <a:chOff x="0" y="0"/>
            <a:chExt cx="165003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0031" cy="812800"/>
            </a:xfrm>
            <a:custGeom>
              <a:avLst/>
              <a:gdLst/>
              <a:ahLst/>
              <a:cxnLst/>
              <a:rect l="l" t="t" r="r" b="b"/>
              <a:pathLst>
                <a:path w="1650031" h="812800">
                  <a:moveTo>
                    <a:pt x="0" y="0"/>
                  </a:moveTo>
                  <a:lnTo>
                    <a:pt x="1650031" y="0"/>
                  </a:lnTo>
                  <a:lnTo>
                    <a:pt x="16500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650031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26013" y="1764957"/>
            <a:ext cx="4183685" cy="2201664"/>
          </a:xfrm>
          <a:custGeom>
            <a:avLst/>
            <a:gdLst/>
            <a:ahLst/>
            <a:cxnLst/>
            <a:rect l="l" t="t" r="r" b="b"/>
            <a:pathLst>
              <a:path w="4183685" h="2201664">
                <a:moveTo>
                  <a:pt x="0" y="0"/>
                </a:moveTo>
                <a:lnTo>
                  <a:pt x="4183685" y="0"/>
                </a:lnTo>
                <a:lnTo>
                  <a:pt x="4183685" y="2201665"/>
                </a:lnTo>
                <a:lnTo>
                  <a:pt x="0" y="2201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1" name="TextBox 11"/>
          <p:cNvSpPr txBox="1"/>
          <p:nvPr/>
        </p:nvSpPr>
        <p:spPr>
          <a:xfrm>
            <a:off x="326013" y="406589"/>
            <a:ext cx="17687275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REMERCIEMENTS À NOS PARTENAIRES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05451" y="5560426"/>
            <a:ext cx="6264962" cy="3086100"/>
            <a:chOff x="0" y="0"/>
            <a:chExt cx="165003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031" cy="812800"/>
            </a:xfrm>
            <a:custGeom>
              <a:avLst/>
              <a:gdLst/>
              <a:ahLst/>
              <a:cxnLst/>
              <a:rect l="l" t="t" r="r" b="b"/>
              <a:pathLst>
                <a:path w="1650031" h="812800">
                  <a:moveTo>
                    <a:pt x="0" y="0"/>
                  </a:moveTo>
                  <a:lnTo>
                    <a:pt x="1650031" y="0"/>
                  </a:lnTo>
                  <a:lnTo>
                    <a:pt x="16500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650031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340228"/>
            <a:chOff x="0" y="0"/>
            <a:chExt cx="4875685" cy="3573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75685" cy="357312"/>
            </a:xfrm>
            <a:custGeom>
              <a:avLst/>
              <a:gdLst/>
              <a:ahLst/>
              <a:cxnLst/>
              <a:rect l="l" t="t" r="r" b="b"/>
              <a:pathLst>
                <a:path w="4875685" h="357312">
                  <a:moveTo>
                    <a:pt x="0" y="0"/>
                  </a:moveTo>
                  <a:lnTo>
                    <a:pt x="4875685" y="0"/>
                  </a:lnTo>
                  <a:lnTo>
                    <a:pt x="4875685" y="357312"/>
                  </a:lnTo>
                  <a:lnTo>
                    <a:pt x="0" y="357312"/>
                  </a:lnTo>
                  <a:close/>
                </a:path>
              </a:pathLst>
            </a:custGeom>
            <a:solidFill>
              <a:srgbClr val="ED6C02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875685" cy="404937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1657597"/>
            <a:ext cx="18288000" cy="8629403"/>
          </a:xfrm>
          <a:custGeom>
            <a:avLst/>
            <a:gdLst/>
            <a:ahLst/>
            <a:cxnLst/>
            <a:rect l="l" t="t" r="r" b="b"/>
            <a:pathLst>
              <a:path w="18288000" h="8629403">
                <a:moveTo>
                  <a:pt x="0" y="0"/>
                </a:moveTo>
                <a:lnTo>
                  <a:pt x="18288000" y="0"/>
                </a:lnTo>
                <a:lnTo>
                  <a:pt x="18288000" y="8629403"/>
                </a:lnTo>
                <a:lnTo>
                  <a:pt x="0" y="8629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9" name="Group 9"/>
          <p:cNvGrpSpPr/>
          <p:nvPr/>
        </p:nvGrpSpPr>
        <p:grpSpPr>
          <a:xfrm>
            <a:off x="15702903" y="7701903"/>
            <a:ext cx="2585097" cy="2585097"/>
            <a:chOff x="0" y="0"/>
            <a:chExt cx="3446796" cy="34467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46796" cy="3446796"/>
            </a:xfrm>
            <a:custGeom>
              <a:avLst/>
              <a:gdLst/>
              <a:ahLst/>
              <a:cxnLst/>
              <a:rect l="l" t="t" r="r" b="b"/>
              <a:pathLst>
                <a:path w="3446796" h="3446796">
                  <a:moveTo>
                    <a:pt x="0" y="0"/>
                  </a:moveTo>
                  <a:lnTo>
                    <a:pt x="3446796" y="0"/>
                  </a:lnTo>
                  <a:lnTo>
                    <a:pt x="3446796" y="3446796"/>
                  </a:lnTo>
                  <a:lnTo>
                    <a:pt x="0" y="3446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14239241" y="5592291"/>
            <a:ext cx="997382" cy="3022371"/>
          </a:xfrm>
          <a:custGeom>
            <a:avLst/>
            <a:gdLst/>
            <a:ahLst/>
            <a:cxnLst/>
            <a:rect l="l" t="t" r="r" b="b"/>
            <a:pathLst>
              <a:path w="997382" h="3022371">
                <a:moveTo>
                  <a:pt x="0" y="0"/>
                </a:moveTo>
                <a:lnTo>
                  <a:pt x="997382" y="0"/>
                </a:lnTo>
                <a:lnTo>
                  <a:pt x="997382" y="3022371"/>
                </a:lnTo>
                <a:lnTo>
                  <a:pt x="0" y="30223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TextBox 12"/>
          <p:cNvSpPr txBox="1"/>
          <p:nvPr/>
        </p:nvSpPr>
        <p:spPr>
          <a:xfrm>
            <a:off x="326013" y="435164"/>
            <a:ext cx="17687275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SUIVEZ NOUS SUR NOTRE SITE WEB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Office PowerPoint</Application>
  <PresentationFormat>Personnalisé</PresentationFormat>
  <Paragraphs>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Canva Sans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 présentation orale Veille Acti-Vie</dc:title>
  <cp:lastModifiedBy>Sire, Thomas</cp:lastModifiedBy>
  <cp:revision>2</cp:revision>
  <dcterms:created xsi:type="dcterms:W3CDTF">2006-08-16T00:00:00Z</dcterms:created>
  <dcterms:modified xsi:type="dcterms:W3CDTF">2024-12-09T02:42:54Z</dcterms:modified>
  <dc:identifier>DAGYws7Dz-8</dc:identifier>
</cp:coreProperties>
</file>