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43192700" cy="32397700"/>
  <p:notesSz cx="6858000" cy="9144000"/>
  <p:embeddedFontLst>
    <p:embeddedFont>
      <p:font typeface="Helvetica" panose="020B0604020202020204" pitchFamily="34" charset="0"/>
      <p:regular r:id="rId3"/>
      <p:bold r:id="rId4"/>
      <p:italic r:id="rId5"/>
      <p:boldItalic r:id="rId6"/>
    </p:embeddedFont>
    <p:embeddedFont>
      <p:font typeface="Helvetica 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6" d="100"/>
          <a:sy n="16" d="100"/>
        </p:scale>
        <p:origin x="1675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5400000">
            <a:off x="5400000" y="-5400000"/>
            <a:ext cx="32400000" cy="43200000"/>
            <a:chOff x="0" y="0"/>
            <a:chExt cx="3311407" cy="441521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11408" cy="4415210"/>
            </a:xfrm>
            <a:custGeom>
              <a:avLst/>
              <a:gdLst/>
              <a:ahLst/>
              <a:cxnLst/>
              <a:rect l="l" t="t" r="r" b="b"/>
              <a:pathLst>
                <a:path w="3311408" h="4415210">
                  <a:moveTo>
                    <a:pt x="0" y="0"/>
                  </a:moveTo>
                  <a:lnTo>
                    <a:pt x="3311408" y="0"/>
                  </a:lnTo>
                  <a:lnTo>
                    <a:pt x="3311408" y="4415210"/>
                  </a:lnTo>
                  <a:lnTo>
                    <a:pt x="0" y="4415210"/>
                  </a:lnTo>
                  <a:close/>
                </a:path>
              </a:pathLst>
            </a:custGeom>
            <a:solidFill>
              <a:srgbClr val="064823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0"/>
              <a:ext cx="3311407" cy="4510460"/>
            </a:xfrm>
            <a:prstGeom prst="rect">
              <a:avLst/>
            </a:prstGeom>
          </p:spPr>
          <p:txBody>
            <a:bodyPr lIns="41564" tIns="41564" rIns="41564" bIns="41564" rtlCol="0" anchor="ctr"/>
            <a:lstStyle/>
            <a:p>
              <a:pPr algn="ctr">
                <a:lnSpc>
                  <a:spcPts val="6987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40289" y="16634192"/>
            <a:ext cx="42556745" cy="13008073"/>
            <a:chOff x="0" y="0"/>
            <a:chExt cx="3558655" cy="10877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558654" cy="1087753"/>
            </a:xfrm>
            <a:custGeom>
              <a:avLst/>
              <a:gdLst/>
              <a:ahLst/>
              <a:cxnLst/>
              <a:rect l="l" t="t" r="r" b="b"/>
              <a:pathLst>
                <a:path w="3558654" h="1087753">
                  <a:moveTo>
                    <a:pt x="0" y="0"/>
                  </a:moveTo>
                  <a:lnTo>
                    <a:pt x="3558654" y="0"/>
                  </a:lnTo>
                  <a:lnTo>
                    <a:pt x="3558654" y="1087753"/>
                  </a:lnTo>
                  <a:lnTo>
                    <a:pt x="0" y="10877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161925"/>
              <a:ext cx="3558655" cy="12496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53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1636000" y="6419326"/>
            <a:ext cx="21214793" cy="9986267"/>
            <a:chOff x="0" y="0"/>
            <a:chExt cx="1774011" cy="835066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774011" cy="835066"/>
            </a:xfrm>
            <a:custGeom>
              <a:avLst/>
              <a:gdLst/>
              <a:ahLst/>
              <a:cxnLst/>
              <a:rect l="l" t="t" r="r" b="b"/>
              <a:pathLst>
                <a:path w="1774011" h="835066">
                  <a:moveTo>
                    <a:pt x="0" y="0"/>
                  </a:moveTo>
                  <a:lnTo>
                    <a:pt x="1774011" y="0"/>
                  </a:lnTo>
                  <a:lnTo>
                    <a:pt x="1774011" y="835066"/>
                  </a:lnTo>
                  <a:lnTo>
                    <a:pt x="0" y="835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161925"/>
              <a:ext cx="1774011" cy="9969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53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349207" y="403816"/>
            <a:ext cx="42447827" cy="37894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881"/>
              </a:lnSpc>
            </a:pPr>
            <a:r>
              <a:rPr lang="en-US" sz="8099" b="1">
                <a:solidFill>
                  <a:srgbClr val="FFFFFF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TITRE_TITRE_TITRE_TITRE_TITRE_TITRE_TITRE_TITRE_TITRE_TITRE_TITRE_TITRE_TITRE_TITRE_TITRE_TITRE_TITRE_TITRE_TITRE_TITRE_</a:t>
            </a:r>
          </a:p>
          <a:p>
            <a:pPr algn="ctr">
              <a:lnSpc>
                <a:spcPts val="9881"/>
              </a:lnSpc>
            </a:pPr>
            <a:endParaRPr lang="en-US" sz="8099" b="1">
              <a:solidFill>
                <a:srgbClr val="FFFFFF"/>
              </a:solidFill>
              <a:latin typeface="Helvetica Bold"/>
              <a:ea typeface="Helvetica Bold"/>
              <a:cs typeface="Helvetica Bold"/>
              <a:sym typeface="Helvetica Bold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349207" y="3240000"/>
            <a:ext cx="42501586" cy="3005031"/>
            <a:chOff x="0" y="0"/>
            <a:chExt cx="3554042" cy="251285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3554042" cy="251285"/>
            </a:xfrm>
            <a:custGeom>
              <a:avLst/>
              <a:gdLst/>
              <a:ahLst/>
              <a:cxnLst/>
              <a:rect l="l" t="t" r="r" b="b"/>
              <a:pathLst>
                <a:path w="3554042" h="251285">
                  <a:moveTo>
                    <a:pt x="0" y="0"/>
                  </a:moveTo>
                  <a:lnTo>
                    <a:pt x="3554042" y="0"/>
                  </a:lnTo>
                  <a:lnTo>
                    <a:pt x="3554042" y="251285"/>
                  </a:lnTo>
                  <a:lnTo>
                    <a:pt x="0" y="25128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161925"/>
              <a:ext cx="3554042" cy="41321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53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510107" y="3338238"/>
            <a:ext cx="31812235" cy="6750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320"/>
              </a:lnSpc>
              <a:spcBef>
                <a:spcPct val="0"/>
              </a:spcBef>
            </a:pPr>
            <a:r>
              <a:rPr lang="en-US" sz="3800" b="1">
                <a:solidFill>
                  <a:srgbClr val="000000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Auteurs_Auteurs_Auteurs_Auteurs_Auteurs_Auteurs_Auteurs_Auteurs_Auteurs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82107" y="3994193"/>
            <a:ext cx="31812235" cy="25944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900"/>
              </a:lnSpc>
            </a:pPr>
            <a:r>
              <a:rPr lang="en-US" sz="2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1 Affiliation_Affiliation_Affiliation_Affiliation_Affiliation_Affiliation_Affiliation_Affiliation_Affiliation_Affiliation_Affiliation_</a:t>
            </a:r>
          </a:p>
          <a:p>
            <a:pPr algn="l">
              <a:lnSpc>
                <a:spcPts val="2900"/>
              </a:lnSpc>
            </a:pPr>
            <a:r>
              <a:rPr lang="en-US" sz="2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2 AffiliationAffiliation_Affiliation_Affiliation_Affiliation_Affiliation_Affiliation_Affiliation_Affiliation_Affiliation_Affiliation_</a:t>
            </a:r>
          </a:p>
          <a:p>
            <a:pPr algn="l">
              <a:lnSpc>
                <a:spcPts val="2900"/>
              </a:lnSpc>
            </a:pPr>
            <a:r>
              <a:rPr lang="en-US" sz="2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3 AffiliationAffiliation_Affiliation_Affiliation_Affiliation_Affiliation_Affiliation_Affiliation_Affiliation_Affiliation_Affiliation_</a:t>
            </a:r>
          </a:p>
          <a:p>
            <a:pPr algn="l">
              <a:lnSpc>
                <a:spcPts val="2900"/>
              </a:lnSpc>
            </a:pPr>
            <a:r>
              <a:rPr lang="en-US" sz="2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4 AffiliationAffiliation_Affiliation_Affiliation_Affiliation_Affiliation_Affiliation_Affiliation_Affiliation_Affiliation_Affiliation_</a:t>
            </a:r>
          </a:p>
          <a:p>
            <a:pPr algn="l">
              <a:lnSpc>
                <a:spcPts val="2900"/>
              </a:lnSpc>
            </a:pPr>
            <a:r>
              <a:rPr lang="en-US" sz="2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5 AffiliationAffiliation_Affiliation_Affiliation_Affiliation_Affiliation_Affiliation_Affiliation_Affiliation_Affiliation_Affiliation_</a:t>
            </a:r>
          </a:p>
          <a:p>
            <a:pPr algn="l">
              <a:lnSpc>
                <a:spcPts val="2900"/>
              </a:lnSpc>
            </a:pPr>
            <a:r>
              <a:rPr lang="en-US" sz="25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6 AffiliationAffiliation_Affiliation_Affiliation_Affiliation_Affiliation_Affiliation_Affiliation_Affiliation_Affiliation_Affiliation_</a:t>
            </a:r>
          </a:p>
          <a:p>
            <a:pPr algn="l">
              <a:lnSpc>
                <a:spcPts val="3132"/>
              </a:lnSpc>
            </a:pPr>
            <a:endParaRPr lang="en-US" sz="25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Freeform 17"/>
          <p:cNvSpPr/>
          <p:nvPr/>
        </p:nvSpPr>
        <p:spPr>
          <a:xfrm>
            <a:off x="38678936" y="3240000"/>
            <a:ext cx="3149587" cy="3039583"/>
          </a:xfrm>
          <a:custGeom>
            <a:avLst/>
            <a:gdLst/>
            <a:ahLst/>
            <a:cxnLst/>
            <a:rect l="l" t="t" r="r" b="b"/>
            <a:pathLst>
              <a:path w="3149587" h="3039583">
                <a:moveTo>
                  <a:pt x="0" y="0"/>
                </a:moveTo>
                <a:lnTo>
                  <a:pt x="3149587" y="0"/>
                </a:lnTo>
                <a:lnTo>
                  <a:pt x="3149587" y="3039583"/>
                </a:lnTo>
                <a:lnTo>
                  <a:pt x="0" y="303958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fr-CA"/>
          </a:p>
        </p:txBody>
      </p:sp>
      <p:grpSp>
        <p:nvGrpSpPr>
          <p:cNvPr id="18" name="Group 18"/>
          <p:cNvGrpSpPr/>
          <p:nvPr/>
        </p:nvGrpSpPr>
        <p:grpSpPr>
          <a:xfrm>
            <a:off x="332602" y="6419326"/>
            <a:ext cx="21099041" cy="5387756"/>
            <a:chOff x="0" y="0"/>
            <a:chExt cx="1764331" cy="450532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764331" cy="450532"/>
            </a:xfrm>
            <a:custGeom>
              <a:avLst/>
              <a:gdLst/>
              <a:ahLst/>
              <a:cxnLst/>
              <a:rect l="l" t="t" r="r" b="b"/>
              <a:pathLst>
                <a:path w="1764331" h="450532">
                  <a:moveTo>
                    <a:pt x="0" y="0"/>
                  </a:moveTo>
                  <a:lnTo>
                    <a:pt x="1764331" y="0"/>
                  </a:lnTo>
                  <a:lnTo>
                    <a:pt x="1764331" y="450532"/>
                  </a:lnTo>
                  <a:lnTo>
                    <a:pt x="0" y="45053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-161925"/>
              <a:ext cx="1764331" cy="6124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53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294048" y="11988057"/>
            <a:ext cx="21137595" cy="4417536"/>
            <a:chOff x="0" y="0"/>
            <a:chExt cx="1767555" cy="369401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1767555" cy="369401"/>
            </a:xfrm>
            <a:custGeom>
              <a:avLst/>
              <a:gdLst/>
              <a:ahLst/>
              <a:cxnLst/>
              <a:rect l="l" t="t" r="r" b="b"/>
              <a:pathLst>
                <a:path w="1767555" h="369401">
                  <a:moveTo>
                    <a:pt x="0" y="0"/>
                  </a:moveTo>
                  <a:lnTo>
                    <a:pt x="1767555" y="0"/>
                  </a:lnTo>
                  <a:lnTo>
                    <a:pt x="1767555" y="369401"/>
                  </a:lnTo>
                  <a:lnTo>
                    <a:pt x="0" y="3694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0" y="-161925"/>
              <a:ext cx="1767555" cy="53132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53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294048" y="29885588"/>
            <a:ext cx="23625877" cy="2245555"/>
            <a:chOff x="0" y="0"/>
            <a:chExt cx="1975629" cy="187776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975629" cy="187776"/>
            </a:xfrm>
            <a:custGeom>
              <a:avLst/>
              <a:gdLst/>
              <a:ahLst/>
              <a:cxnLst/>
              <a:rect l="l" t="t" r="r" b="b"/>
              <a:pathLst>
                <a:path w="1975629" h="187776">
                  <a:moveTo>
                    <a:pt x="0" y="0"/>
                  </a:moveTo>
                  <a:lnTo>
                    <a:pt x="1975629" y="0"/>
                  </a:lnTo>
                  <a:lnTo>
                    <a:pt x="1975629" y="187776"/>
                  </a:lnTo>
                  <a:lnTo>
                    <a:pt x="0" y="1877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0" y="-161925"/>
              <a:ext cx="1975629" cy="3497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539"/>
                </a:lnSpc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24115406" y="29885588"/>
            <a:ext cx="18734462" cy="2245555"/>
            <a:chOff x="0" y="0"/>
            <a:chExt cx="1566602" cy="187776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566602" cy="187776"/>
            </a:xfrm>
            <a:custGeom>
              <a:avLst/>
              <a:gdLst/>
              <a:ahLst/>
              <a:cxnLst/>
              <a:rect l="l" t="t" r="r" b="b"/>
              <a:pathLst>
                <a:path w="1566602" h="187776">
                  <a:moveTo>
                    <a:pt x="0" y="0"/>
                  </a:moveTo>
                  <a:lnTo>
                    <a:pt x="1566602" y="0"/>
                  </a:lnTo>
                  <a:lnTo>
                    <a:pt x="1566602" y="187776"/>
                  </a:lnTo>
                  <a:lnTo>
                    <a:pt x="0" y="1877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fr-CA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0" y="-161925"/>
              <a:ext cx="1566602" cy="3497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539"/>
                </a:lnSpc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>
            <a:off x="20477935" y="3648934"/>
            <a:ext cx="7661049" cy="2187164"/>
          </a:xfrm>
          <a:custGeom>
            <a:avLst/>
            <a:gdLst/>
            <a:ahLst/>
            <a:cxnLst/>
            <a:rect l="l" t="t" r="r" b="b"/>
            <a:pathLst>
              <a:path w="7661049" h="2187164">
                <a:moveTo>
                  <a:pt x="0" y="0"/>
                </a:moveTo>
                <a:lnTo>
                  <a:pt x="7661048" y="0"/>
                </a:lnTo>
                <a:lnTo>
                  <a:pt x="7661048" y="2187163"/>
                </a:lnTo>
                <a:lnTo>
                  <a:pt x="0" y="218716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CA"/>
          </a:p>
        </p:txBody>
      </p:sp>
      <p:sp>
        <p:nvSpPr>
          <p:cNvPr id="31" name="Freeform 31"/>
          <p:cNvSpPr/>
          <p:nvPr/>
        </p:nvSpPr>
        <p:spPr>
          <a:xfrm>
            <a:off x="29224791" y="3489755"/>
            <a:ext cx="8652095" cy="2786696"/>
          </a:xfrm>
          <a:custGeom>
            <a:avLst/>
            <a:gdLst/>
            <a:ahLst/>
            <a:cxnLst/>
            <a:rect l="l" t="t" r="r" b="b"/>
            <a:pathLst>
              <a:path w="8652095" h="2786696">
                <a:moveTo>
                  <a:pt x="0" y="0"/>
                </a:moveTo>
                <a:lnTo>
                  <a:pt x="8652095" y="0"/>
                </a:lnTo>
                <a:lnTo>
                  <a:pt x="8652095" y="2786696"/>
                </a:lnTo>
                <a:lnTo>
                  <a:pt x="0" y="278669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fr-CA"/>
          </a:p>
        </p:txBody>
      </p:sp>
      <p:sp>
        <p:nvSpPr>
          <p:cNvPr id="32" name="TextBox 32"/>
          <p:cNvSpPr txBox="1"/>
          <p:nvPr/>
        </p:nvSpPr>
        <p:spPr>
          <a:xfrm>
            <a:off x="332602" y="6400276"/>
            <a:ext cx="6315256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  <a:spcBef>
                <a:spcPct val="0"/>
              </a:spcBef>
            </a:pPr>
            <a:r>
              <a:rPr lang="en-US" sz="6000" b="1">
                <a:solidFill>
                  <a:srgbClr val="064823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INTRODUCTION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10107" y="12015657"/>
            <a:ext cx="5523051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400"/>
              </a:lnSpc>
              <a:spcBef>
                <a:spcPct val="0"/>
              </a:spcBef>
            </a:pPr>
            <a:r>
              <a:rPr lang="en-US" sz="6000" b="1">
                <a:solidFill>
                  <a:srgbClr val="064823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OBJECTIFS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21856872" y="6400276"/>
            <a:ext cx="4981034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400"/>
              </a:lnSpc>
              <a:spcBef>
                <a:spcPct val="0"/>
              </a:spcBef>
            </a:pPr>
            <a:r>
              <a:rPr lang="en-US" sz="6000" b="1">
                <a:solidFill>
                  <a:srgbClr val="064823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MÉTHODES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0" y="16578967"/>
            <a:ext cx="5570655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  <a:spcBef>
                <a:spcPct val="0"/>
              </a:spcBef>
            </a:pPr>
            <a:r>
              <a:rPr lang="en-US" sz="6000" b="1">
                <a:solidFill>
                  <a:srgbClr val="064823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RÉSULTATS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81954" y="29817269"/>
            <a:ext cx="5570655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400"/>
              </a:lnSpc>
              <a:spcBef>
                <a:spcPct val="0"/>
              </a:spcBef>
            </a:pPr>
            <a:r>
              <a:rPr lang="en-US" sz="6000" b="1">
                <a:solidFill>
                  <a:srgbClr val="064823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CONCLUSION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9779340" y="29874414"/>
            <a:ext cx="31776235" cy="717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sz="4000" b="1">
                <a:solidFill>
                  <a:srgbClr val="064823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Références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191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Helvetica Bold</vt:lpstr>
      <vt:lpstr>Helvetica</vt:lpstr>
      <vt:lpstr>Calibri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 affiche horizontale Veille Acti-Vie</dc:title>
  <cp:lastModifiedBy>Sire, Thomas</cp:lastModifiedBy>
  <cp:revision>2</cp:revision>
  <dcterms:created xsi:type="dcterms:W3CDTF">2006-08-16T00:00:00Z</dcterms:created>
  <dcterms:modified xsi:type="dcterms:W3CDTF">2024-12-09T02:07:19Z</dcterms:modified>
  <dc:identifier>DAGYwa1RLFc</dc:identifier>
</cp:coreProperties>
</file>