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 id="2147483650"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3004800" cy="9753600"/>
  <p:notesSz cx="6858000" cy="9144000"/>
  <p:defaultTextStyle>
    <a:defPPr>
      <a:defRPr lang="fr-FR"/>
    </a:defPPr>
    <a:lvl1pPr algn="l" defTabSz="457200" rtl="0" eaLnBrk="0" fontAlgn="base" hangingPunct="0">
      <a:spcBef>
        <a:spcPct val="0"/>
      </a:spcBef>
      <a:spcAft>
        <a:spcPct val="0"/>
      </a:spcAft>
      <a:defRPr sz="4200" kern="1200">
        <a:solidFill>
          <a:srgbClr val="FFFFFF"/>
        </a:solidFill>
        <a:latin typeface="Chalkduster" charset="0"/>
        <a:ea typeface="Chalkduster" charset="0"/>
        <a:cs typeface="Chalkduster" charset="0"/>
        <a:sym typeface="Chalkduster" charset="0"/>
      </a:defRPr>
    </a:lvl1pPr>
    <a:lvl2pPr marL="342900" indent="114300" algn="l" defTabSz="457200" rtl="0" eaLnBrk="0" fontAlgn="base" hangingPunct="0">
      <a:spcBef>
        <a:spcPct val="0"/>
      </a:spcBef>
      <a:spcAft>
        <a:spcPct val="0"/>
      </a:spcAft>
      <a:defRPr sz="4200" kern="1200">
        <a:solidFill>
          <a:srgbClr val="FFFFFF"/>
        </a:solidFill>
        <a:latin typeface="Chalkduster" charset="0"/>
        <a:ea typeface="Chalkduster" charset="0"/>
        <a:cs typeface="Chalkduster" charset="0"/>
        <a:sym typeface="Chalkduster" charset="0"/>
      </a:defRPr>
    </a:lvl2pPr>
    <a:lvl3pPr marL="685800" indent="228600" algn="l" defTabSz="457200" rtl="0" eaLnBrk="0" fontAlgn="base" hangingPunct="0">
      <a:spcBef>
        <a:spcPct val="0"/>
      </a:spcBef>
      <a:spcAft>
        <a:spcPct val="0"/>
      </a:spcAft>
      <a:defRPr sz="4200" kern="1200">
        <a:solidFill>
          <a:srgbClr val="FFFFFF"/>
        </a:solidFill>
        <a:latin typeface="Chalkduster" charset="0"/>
        <a:ea typeface="Chalkduster" charset="0"/>
        <a:cs typeface="Chalkduster" charset="0"/>
        <a:sym typeface="Chalkduster" charset="0"/>
      </a:defRPr>
    </a:lvl3pPr>
    <a:lvl4pPr marL="1028700" indent="342900" algn="l" defTabSz="457200" rtl="0" eaLnBrk="0" fontAlgn="base" hangingPunct="0">
      <a:spcBef>
        <a:spcPct val="0"/>
      </a:spcBef>
      <a:spcAft>
        <a:spcPct val="0"/>
      </a:spcAft>
      <a:defRPr sz="4200" kern="1200">
        <a:solidFill>
          <a:srgbClr val="FFFFFF"/>
        </a:solidFill>
        <a:latin typeface="Chalkduster" charset="0"/>
        <a:ea typeface="Chalkduster" charset="0"/>
        <a:cs typeface="Chalkduster" charset="0"/>
        <a:sym typeface="Chalkduster" charset="0"/>
      </a:defRPr>
    </a:lvl4pPr>
    <a:lvl5pPr marL="1371600" indent="457200" algn="l" defTabSz="457200" rtl="0" eaLnBrk="0" fontAlgn="base" hangingPunct="0">
      <a:spcBef>
        <a:spcPct val="0"/>
      </a:spcBef>
      <a:spcAft>
        <a:spcPct val="0"/>
      </a:spcAft>
      <a:defRPr sz="4200" kern="1200">
        <a:solidFill>
          <a:srgbClr val="FFFFFF"/>
        </a:solidFill>
        <a:latin typeface="Chalkduster" charset="0"/>
        <a:ea typeface="Chalkduster" charset="0"/>
        <a:cs typeface="Chalkduster" charset="0"/>
        <a:sym typeface="Chalkduster" charset="0"/>
      </a:defRPr>
    </a:lvl5pPr>
    <a:lvl6pPr marL="2286000" algn="l" defTabSz="914400" rtl="0" eaLnBrk="1" latinLnBrk="0" hangingPunct="1">
      <a:defRPr sz="4200" kern="1200">
        <a:solidFill>
          <a:srgbClr val="FFFFFF"/>
        </a:solidFill>
        <a:latin typeface="Chalkduster" charset="0"/>
        <a:ea typeface="Chalkduster" charset="0"/>
        <a:cs typeface="Chalkduster" charset="0"/>
        <a:sym typeface="Chalkduster" charset="0"/>
      </a:defRPr>
    </a:lvl6pPr>
    <a:lvl7pPr marL="2743200" algn="l" defTabSz="914400" rtl="0" eaLnBrk="1" latinLnBrk="0" hangingPunct="1">
      <a:defRPr sz="4200" kern="1200">
        <a:solidFill>
          <a:srgbClr val="FFFFFF"/>
        </a:solidFill>
        <a:latin typeface="Chalkduster" charset="0"/>
        <a:ea typeface="Chalkduster" charset="0"/>
        <a:cs typeface="Chalkduster" charset="0"/>
        <a:sym typeface="Chalkduster" charset="0"/>
      </a:defRPr>
    </a:lvl7pPr>
    <a:lvl8pPr marL="3200400" algn="l" defTabSz="914400" rtl="0" eaLnBrk="1" latinLnBrk="0" hangingPunct="1">
      <a:defRPr sz="4200" kern="1200">
        <a:solidFill>
          <a:srgbClr val="FFFFFF"/>
        </a:solidFill>
        <a:latin typeface="Chalkduster" charset="0"/>
        <a:ea typeface="Chalkduster" charset="0"/>
        <a:cs typeface="Chalkduster" charset="0"/>
        <a:sym typeface="Chalkduster" charset="0"/>
      </a:defRPr>
    </a:lvl8pPr>
    <a:lvl9pPr marL="3657600" algn="l" defTabSz="914400" rtl="0" eaLnBrk="1" latinLnBrk="0" hangingPunct="1">
      <a:defRPr sz="4200" kern="1200">
        <a:solidFill>
          <a:srgbClr val="FFFFFF"/>
        </a:solidFill>
        <a:latin typeface="Chalkduster" charset="0"/>
        <a:ea typeface="Chalkduster" charset="0"/>
        <a:cs typeface="Chalkduster" charset="0"/>
        <a:sym typeface="Chalkduster"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9" d="100"/>
          <a:sy n="49" d="100"/>
        </p:scale>
        <p:origin x="-2184" y="-90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sym typeface="Noteworthy Bold" charset="0"/>
              </a:rPr>
              <a:t>Click to edit Master text styles</a:t>
            </a:r>
          </a:p>
          <a:p>
            <a:pPr lvl="1"/>
            <a:r>
              <a:rPr lang="fr-FR" noProof="0" smtClean="0">
                <a:sym typeface="Noteworthy Bold" charset="0"/>
              </a:rPr>
              <a:t>Second level</a:t>
            </a:r>
          </a:p>
          <a:p>
            <a:pPr lvl="2"/>
            <a:r>
              <a:rPr lang="fr-FR" noProof="0" smtClean="0">
                <a:sym typeface="Noteworthy Bold" charset="0"/>
              </a:rPr>
              <a:t>Third level</a:t>
            </a:r>
          </a:p>
          <a:p>
            <a:pPr lvl="3"/>
            <a:r>
              <a:rPr lang="fr-FR" noProof="0" smtClean="0">
                <a:sym typeface="Noteworthy Bold" charset="0"/>
              </a:rPr>
              <a:t>Fourth level</a:t>
            </a:r>
          </a:p>
          <a:p>
            <a:pPr lvl="4"/>
            <a:r>
              <a:rPr lang="fr-FR" noProof="0" smtClean="0">
                <a:sym typeface="Noteworthy Bold" charset="0"/>
              </a:rPr>
              <a:t>Fifth level</a:t>
            </a:r>
          </a:p>
        </p:txBody>
      </p:sp>
    </p:spTree>
    <p:extLst>
      <p:ext uri="{BB962C8B-B14F-4D97-AF65-F5344CB8AC3E}">
        <p14:creationId xmlns:p14="http://schemas.microsoft.com/office/powerpoint/2010/main" val="3245743843"/>
      </p:ext>
    </p:extLst>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29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7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p:sp>
      <p:sp>
        <p:nvSpPr>
          <p:cNvPr id="16387" name="Espace réservé des commentaires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pPr eaLnBrk="1"/>
            <a:endParaRPr lang="fr-CA"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4725" y="3030538"/>
            <a:ext cx="11055350" cy="2090737"/>
          </a:xfrm>
        </p:spPr>
        <p:txBody>
          <a:bodyPr/>
          <a:lstStyle/>
          <a:p>
            <a:r>
              <a:rPr lang="fr-FR" smtClean="0"/>
              <a:t>Modifiez le style du titre</a:t>
            </a:r>
            <a:endParaRPr lang="fr-CA"/>
          </a:p>
        </p:txBody>
      </p:sp>
      <p:sp>
        <p:nvSpPr>
          <p:cNvPr id="3" name="Sous-titr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54473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415742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18600" y="203200"/>
            <a:ext cx="2616200" cy="8483600"/>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1270000" y="203200"/>
            <a:ext cx="7696200" cy="84836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852115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4725" y="3030538"/>
            <a:ext cx="11055350" cy="2090737"/>
          </a:xfrm>
        </p:spPr>
        <p:txBody>
          <a:bodyPr/>
          <a:lstStyle/>
          <a:p>
            <a:r>
              <a:rPr lang="fr-FR" smtClean="0"/>
              <a:t>Modifiez le style du titre</a:t>
            </a:r>
            <a:endParaRPr lang="fr-CA"/>
          </a:p>
        </p:txBody>
      </p:sp>
      <p:sp>
        <p:nvSpPr>
          <p:cNvPr id="3" name="Sous-titr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4122163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a:xfrm>
            <a:off x="650875" y="2276475"/>
            <a:ext cx="11703050" cy="643572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96664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27113" y="6267450"/>
            <a:ext cx="11053762" cy="1936750"/>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609438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213036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3050" cy="16256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606670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Tree>
    <p:extLst>
      <p:ext uri="{BB962C8B-B14F-4D97-AF65-F5344CB8AC3E}">
        <p14:creationId xmlns:p14="http://schemas.microsoft.com/office/powerpoint/2010/main" val="938626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217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50875" y="388938"/>
            <a:ext cx="4278313" cy="1652587"/>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28916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187552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49525" y="6827838"/>
            <a:ext cx="7802563" cy="806450"/>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sym typeface="Chalkduster" charset="0"/>
            </a:endParaRPr>
          </a:p>
        </p:txBody>
      </p:sp>
      <p:sp>
        <p:nvSpPr>
          <p:cNvPr id="4" name="Espace réservé du texte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132110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a:xfrm>
            <a:off x="650875" y="2276475"/>
            <a:ext cx="11703050" cy="64357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075507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428163" y="2276475"/>
            <a:ext cx="2925762" cy="69183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650875" y="2276475"/>
            <a:ext cx="8624888" cy="69183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480714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4725" y="3030538"/>
            <a:ext cx="11055350" cy="2090737"/>
          </a:xfrm>
        </p:spPr>
        <p:txBody>
          <a:bodyPr/>
          <a:lstStyle/>
          <a:p>
            <a:r>
              <a:rPr lang="fr-FR" smtClean="0"/>
              <a:t>Modifiez le style du titre</a:t>
            </a:r>
            <a:endParaRPr lang="fr-CA"/>
          </a:p>
        </p:txBody>
      </p:sp>
      <p:sp>
        <p:nvSpPr>
          <p:cNvPr id="3" name="Sous-titr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1284238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441053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27113" y="6267450"/>
            <a:ext cx="11053762" cy="1936750"/>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4248953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1270000" y="2946400"/>
            <a:ext cx="24765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3898900" y="2946400"/>
            <a:ext cx="24765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956697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3050" cy="16256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666777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Tree>
    <p:extLst>
      <p:ext uri="{BB962C8B-B14F-4D97-AF65-F5344CB8AC3E}">
        <p14:creationId xmlns:p14="http://schemas.microsoft.com/office/powerpoint/2010/main" val="3865802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60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27113" y="6267450"/>
            <a:ext cx="11053762" cy="1936750"/>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920789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50875" y="388938"/>
            <a:ext cx="4278313" cy="1652587"/>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44215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49525" y="6827838"/>
            <a:ext cx="7802563" cy="806450"/>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sym typeface="Chalkduster" charset="0"/>
            </a:endParaRPr>
          </a:p>
        </p:txBody>
      </p:sp>
      <p:sp>
        <p:nvSpPr>
          <p:cNvPr id="4" name="Espace réservé du texte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64114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052665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18600" y="203200"/>
            <a:ext cx="2616200" cy="8483600"/>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1270000" y="203200"/>
            <a:ext cx="7696200" cy="84836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65582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1270000" y="29464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6578600" y="29464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13313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3050" cy="16256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169040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Tree>
    <p:extLst>
      <p:ext uri="{BB962C8B-B14F-4D97-AF65-F5344CB8AC3E}">
        <p14:creationId xmlns:p14="http://schemas.microsoft.com/office/powerpoint/2010/main" val="370461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3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50875" y="388938"/>
            <a:ext cx="4278313" cy="1652587"/>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5008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49525" y="6827838"/>
            <a:ext cx="7802563" cy="806450"/>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sym typeface="Chalkduster" charset="0"/>
            </a:endParaRPr>
          </a:p>
        </p:txBody>
      </p:sp>
      <p:sp>
        <p:nvSpPr>
          <p:cNvPr id="4" name="Espace réservé du texte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53524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p:cNvSpPr>
          <p:nvPr>
            <p:ph type="title"/>
          </p:nvPr>
        </p:nvSpPr>
        <p:spPr bwMode="auto">
          <a:xfrm>
            <a:off x="1270000" y="203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fr-FR" altLang="fr-FR" smtClean="0">
                <a:sym typeface="Chalkduster" charset="0"/>
              </a:rPr>
              <a:t>Click to edit Master title style</a:t>
            </a:r>
          </a:p>
        </p:txBody>
      </p:sp>
      <p:sp>
        <p:nvSpPr>
          <p:cNvPr id="1027" name="Rectangle 2"/>
          <p:cNvSpPr>
            <a:spLocks/>
          </p:cNvSpPr>
          <p:nvPr>
            <p:ph type="body" idx="1"/>
          </p:nvPr>
        </p:nvSpPr>
        <p:spPr bwMode="auto">
          <a:xfrm>
            <a:off x="1270000" y="2946400"/>
            <a:ext cx="10464800" cy="574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fr-FR" altLang="fr-FR" smtClean="0">
                <a:sym typeface="Chalkduster" charset="0"/>
              </a:rPr>
              <a:t>Click to edit Master text styles</a:t>
            </a:r>
          </a:p>
          <a:p>
            <a:pPr lvl="1"/>
            <a:r>
              <a:rPr lang="fr-FR" altLang="fr-FR" smtClean="0">
                <a:sym typeface="Chalkduster" charset="0"/>
              </a:rPr>
              <a:t>Second level</a:t>
            </a:r>
          </a:p>
          <a:p>
            <a:pPr lvl="2"/>
            <a:r>
              <a:rPr lang="fr-FR" altLang="fr-FR" smtClean="0">
                <a:sym typeface="Chalkduster" charset="0"/>
              </a:rPr>
              <a:t>Third level</a:t>
            </a:r>
          </a:p>
          <a:p>
            <a:pPr lvl="3"/>
            <a:r>
              <a:rPr lang="fr-FR" altLang="fr-FR" smtClean="0">
                <a:sym typeface="Chalkduster" charset="0"/>
              </a:rPr>
              <a:t>Fourth level</a:t>
            </a:r>
          </a:p>
          <a:p>
            <a:pPr lvl="4"/>
            <a:r>
              <a:rPr lang="fr-FR" altLang="fr-FR" smtClean="0">
                <a:sym typeface="Chalkduster" charset="0"/>
              </a:rPr>
              <a:t>Fifth level</a:t>
            </a: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57200" rtl="0" eaLnBrk="0" fontAlgn="base" hangingPunct="0">
        <a:spcBef>
          <a:spcPct val="0"/>
        </a:spcBef>
        <a:spcAft>
          <a:spcPct val="0"/>
        </a:spcAft>
        <a:defRPr sz="7200">
          <a:solidFill>
            <a:srgbClr val="FFFFFF"/>
          </a:solidFill>
          <a:latin typeface="+mj-lt"/>
          <a:ea typeface="+mj-ea"/>
          <a:cs typeface="+mj-cs"/>
          <a:sym typeface="Chalkduster" charset="0"/>
        </a:defRPr>
      </a:lvl1pPr>
      <a:lvl2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2pPr>
      <a:lvl3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3pPr>
      <a:lvl4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4pPr>
      <a:lvl5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5pPr>
      <a:lvl6pPr marL="4572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6pPr>
      <a:lvl7pPr marL="9144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7pPr>
      <a:lvl8pPr marL="13716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8pPr>
      <a:lvl9pPr marL="18288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9pPr>
    </p:titleStyle>
    <p:bodyStyle>
      <a:lvl1pPr marL="342900" indent="-3429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1pPr>
      <a:lvl2pPr marL="342900" indent="1143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2pPr>
      <a:lvl3pPr marL="685800" indent="2286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3pPr>
      <a:lvl4pPr marL="1028700" indent="3429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4pPr>
      <a:lvl5pPr marL="1371600" indent="4572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5pPr>
      <a:lvl6pPr marL="1828800" algn="l" defTabSz="457200" rtl="0" fontAlgn="base" hangingPunct="0">
        <a:spcBef>
          <a:spcPts val="3600"/>
        </a:spcBef>
        <a:spcAft>
          <a:spcPct val="0"/>
        </a:spcAft>
        <a:defRPr sz="3600">
          <a:solidFill>
            <a:srgbClr val="FFFFFF"/>
          </a:solidFill>
          <a:latin typeface="+mn-lt"/>
          <a:ea typeface="+mn-ea"/>
          <a:cs typeface="+mn-cs"/>
          <a:sym typeface="Chalkduster" charset="0"/>
        </a:defRPr>
      </a:lvl6pPr>
      <a:lvl7pPr marL="2286000" algn="l" defTabSz="457200" rtl="0" fontAlgn="base" hangingPunct="0">
        <a:spcBef>
          <a:spcPts val="3600"/>
        </a:spcBef>
        <a:spcAft>
          <a:spcPct val="0"/>
        </a:spcAft>
        <a:defRPr sz="3600">
          <a:solidFill>
            <a:srgbClr val="FFFFFF"/>
          </a:solidFill>
          <a:latin typeface="+mn-lt"/>
          <a:ea typeface="+mn-ea"/>
          <a:cs typeface="+mn-cs"/>
          <a:sym typeface="Chalkduster" charset="0"/>
        </a:defRPr>
      </a:lvl7pPr>
      <a:lvl8pPr marL="2743200" algn="l" defTabSz="457200" rtl="0" fontAlgn="base" hangingPunct="0">
        <a:spcBef>
          <a:spcPts val="3600"/>
        </a:spcBef>
        <a:spcAft>
          <a:spcPct val="0"/>
        </a:spcAft>
        <a:defRPr sz="3600">
          <a:solidFill>
            <a:srgbClr val="FFFFFF"/>
          </a:solidFill>
          <a:latin typeface="+mn-lt"/>
          <a:ea typeface="+mn-ea"/>
          <a:cs typeface="+mn-cs"/>
          <a:sym typeface="Chalkduster" charset="0"/>
        </a:defRPr>
      </a:lvl8pPr>
      <a:lvl9pPr marL="3200400" algn="l" defTabSz="457200" rtl="0" fontAlgn="base" hangingPunct="0">
        <a:spcBef>
          <a:spcPts val="3600"/>
        </a:spcBef>
        <a:spcAft>
          <a:spcPct val="0"/>
        </a:spcAft>
        <a:defRPr sz="3600">
          <a:solidFill>
            <a:srgbClr val="FFFFFF"/>
          </a:solidFill>
          <a:latin typeface="+mn-lt"/>
          <a:ea typeface="+mn-ea"/>
          <a:cs typeface="+mn-cs"/>
          <a:sym typeface="Chalkduster"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p:cNvSpPr>
          <p:nvPr>
            <p:ph type="title"/>
          </p:nvPr>
        </p:nvSpPr>
        <p:spPr bwMode="auto">
          <a:xfrm>
            <a:off x="1270000" y="7366000"/>
            <a:ext cx="104648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fr-FR" altLang="fr-FR" smtClean="0">
                <a:sym typeface="Chalkduster" charset="0"/>
              </a:rPr>
              <a:t>Click to edit Master title style</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0" fontAlgn="base" hangingPunct="0">
        <a:spcBef>
          <a:spcPct val="0"/>
        </a:spcBef>
        <a:spcAft>
          <a:spcPct val="0"/>
        </a:spcAft>
        <a:defRPr sz="7200">
          <a:solidFill>
            <a:srgbClr val="FFFFFF"/>
          </a:solidFill>
          <a:latin typeface="+mj-lt"/>
          <a:ea typeface="+mj-ea"/>
          <a:cs typeface="+mj-cs"/>
          <a:sym typeface="Chalkduster" charset="0"/>
        </a:defRPr>
      </a:lvl1pPr>
      <a:lvl2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2pPr>
      <a:lvl3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3pPr>
      <a:lvl4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4pPr>
      <a:lvl5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5pPr>
      <a:lvl6pPr marL="4572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6pPr>
      <a:lvl7pPr marL="9144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7pPr>
      <a:lvl8pPr marL="13716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8pPr>
      <a:lvl9pPr marL="18288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9pPr>
    </p:titleStyle>
    <p:bodyStyle>
      <a:lvl1pPr marL="342900" indent="-3429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1pPr>
      <a:lvl2pPr marL="342900" indent="1143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2pPr>
      <a:lvl3pPr marL="685800" indent="2286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3pPr>
      <a:lvl4pPr marL="1028700" indent="3429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4pPr>
      <a:lvl5pPr marL="1371600" indent="4572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5pPr>
      <a:lvl6pPr marL="1828800" algn="l" defTabSz="457200" rtl="0" fontAlgn="base" hangingPunct="0">
        <a:spcBef>
          <a:spcPts val="3600"/>
        </a:spcBef>
        <a:spcAft>
          <a:spcPct val="0"/>
        </a:spcAft>
        <a:defRPr sz="3600">
          <a:solidFill>
            <a:srgbClr val="FFFFFF"/>
          </a:solidFill>
          <a:latin typeface="+mn-lt"/>
          <a:ea typeface="+mn-ea"/>
          <a:cs typeface="+mn-cs"/>
          <a:sym typeface="Chalkduster" charset="0"/>
        </a:defRPr>
      </a:lvl6pPr>
      <a:lvl7pPr marL="2286000" algn="l" defTabSz="457200" rtl="0" fontAlgn="base" hangingPunct="0">
        <a:spcBef>
          <a:spcPts val="3600"/>
        </a:spcBef>
        <a:spcAft>
          <a:spcPct val="0"/>
        </a:spcAft>
        <a:defRPr sz="3600">
          <a:solidFill>
            <a:srgbClr val="FFFFFF"/>
          </a:solidFill>
          <a:latin typeface="+mn-lt"/>
          <a:ea typeface="+mn-ea"/>
          <a:cs typeface="+mn-cs"/>
          <a:sym typeface="Chalkduster" charset="0"/>
        </a:defRPr>
      </a:lvl7pPr>
      <a:lvl8pPr marL="2743200" algn="l" defTabSz="457200" rtl="0" fontAlgn="base" hangingPunct="0">
        <a:spcBef>
          <a:spcPts val="3600"/>
        </a:spcBef>
        <a:spcAft>
          <a:spcPct val="0"/>
        </a:spcAft>
        <a:defRPr sz="3600">
          <a:solidFill>
            <a:srgbClr val="FFFFFF"/>
          </a:solidFill>
          <a:latin typeface="+mn-lt"/>
          <a:ea typeface="+mn-ea"/>
          <a:cs typeface="+mn-cs"/>
          <a:sym typeface="Chalkduster" charset="0"/>
        </a:defRPr>
      </a:lvl8pPr>
      <a:lvl9pPr marL="3200400" algn="l" defTabSz="457200" rtl="0" fontAlgn="base" hangingPunct="0">
        <a:spcBef>
          <a:spcPts val="3600"/>
        </a:spcBef>
        <a:spcAft>
          <a:spcPct val="0"/>
        </a:spcAft>
        <a:defRPr sz="3600">
          <a:solidFill>
            <a:srgbClr val="FFFFFF"/>
          </a:solidFill>
          <a:latin typeface="+mn-lt"/>
          <a:ea typeface="+mn-ea"/>
          <a:cs typeface="+mn-cs"/>
          <a:sym typeface="Chalkduster"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p:cNvSpPr>
            <a:spLocks/>
          </p:cNvSpPr>
          <p:nvPr>
            <p:ph type="title"/>
          </p:nvPr>
        </p:nvSpPr>
        <p:spPr bwMode="auto">
          <a:xfrm>
            <a:off x="1270000" y="203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fr-FR" altLang="fr-FR" smtClean="0">
                <a:sym typeface="Chalkduster" charset="0"/>
              </a:rPr>
              <a:t>Click to edit Master title style</a:t>
            </a:r>
          </a:p>
        </p:txBody>
      </p:sp>
      <p:sp>
        <p:nvSpPr>
          <p:cNvPr id="3075" name="Rectangle 2"/>
          <p:cNvSpPr>
            <a:spLocks/>
          </p:cNvSpPr>
          <p:nvPr>
            <p:ph type="body" idx="1"/>
          </p:nvPr>
        </p:nvSpPr>
        <p:spPr bwMode="auto">
          <a:xfrm>
            <a:off x="1270000" y="2946400"/>
            <a:ext cx="5105400" cy="574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fr-FR" altLang="fr-FR" smtClean="0">
                <a:sym typeface="Chalkduster" charset="0"/>
              </a:rPr>
              <a:t>Click to edit Master text styles</a:t>
            </a:r>
          </a:p>
          <a:p>
            <a:pPr lvl="1"/>
            <a:r>
              <a:rPr lang="fr-FR" altLang="fr-FR" smtClean="0">
                <a:sym typeface="Chalkduster" charset="0"/>
              </a:rPr>
              <a:t>Second level</a:t>
            </a:r>
          </a:p>
          <a:p>
            <a:pPr lvl="2"/>
            <a:r>
              <a:rPr lang="fr-FR" altLang="fr-FR" smtClean="0">
                <a:sym typeface="Chalkduster" charset="0"/>
              </a:rPr>
              <a:t>Third level</a:t>
            </a:r>
          </a:p>
          <a:p>
            <a:pPr lvl="3"/>
            <a:r>
              <a:rPr lang="fr-FR" altLang="fr-FR" smtClean="0">
                <a:sym typeface="Chalkduster" charset="0"/>
              </a:rPr>
              <a:t>Fourth level</a:t>
            </a:r>
          </a:p>
          <a:p>
            <a:pPr lvl="4"/>
            <a:r>
              <a:rPr lang="fr-FR" altLang="fr-FR" smtClean="0">
                <a:sym typeface="Chalkduster" charset="0"/>
              </a:rPr>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7200">
          <a:solidFill>
            <a:srgbClr val="FFFFFF"/>
          </a:solidFill>
          <a:latin typeface="+mj-lt"/>
          <a:ea typeface="+mj-ea"/>
          <a:cs typeface="+mj-cs"/>
          <a:sym typeface="Chalkduster" charset="0"/>
        </a:defRPr>
      </a:lvl1pPr>
      <a:lvl2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2pPr>
      <a:lvl3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3pPr>
      <a:lvl4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4pPr>
      <a:lvl5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5pPr>
      <a:lvl6pPr marL="4572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6pPr>
      <a:lvl7pPr marL="9144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7pPr>
      <a:lvl8pPr marL="13716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8pPr>
      <a:lvl9pPr marL="18288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9pPr>
    </p:titleStyle>
    <p:bodyStyle>
      <a:lvl1pPr marL="342900" indent="-3429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1pPr>
      <a:lvl2pPr marL="342900" indent="1143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2pPr>
      <a:lvl3pPr marL="685800" indent="2286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3pPr>
      <a:lvl4pPr marL="1028700" indent="3429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4pPr>
      <a:lvl5pPr marL="1371600" indent="4572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5pPr>
      <a:lvl6pPr marL="1828800" algn="l" defTabSz="457200" rtl="0" fontAlgn="base" hangingPunct="0">
        <a:spcBef>
          <a:spcPts val="3600"/>
        </a:spcBef>
        <a:spcAft>
          <a:spcPct val="0"/>
        </a:spcAft>
        <a:defRPr sz="3600">
          <a:solidFill>
            <a:srgbClr val="FFFFFF"/>
          </a:solidFill>
          <a:latin typeface="+mn-lt"/>
          <a:ea typeface="+mn-ea"/>
          <a:cs typeface="+mn-cs"/>
          <a:sym typeface="Chalkduster" charset="0"/>
        </a:defRPr>
      </a:lvl6pPr>
      <a:lvl7pPr marL="2286000" algn="l" defTabSz="457200" rtl="0" fontAlgn="base" hangingPunct="0">
        <a:spcBef>
          <a:spcPts val="3600"/>
        </a:spcBef>
        <a:spcAft>
          <a:spcPct val="0"/>
        </a:spcAft>
        <a:defRPr sz="3600">
          <a:solidFill>
            <a:srgbClr val="FFFFFF"/>
          </a:solidFill>
          <a:latin typeface="+mn-lt"/>
          <a:ea typeface="+mn-ea"/>
          <a:cs typeface="+mn-cs"/>
          <a:sym typeface="Chalkduster" charset="0"/>
        </a:defRPr>
      </a:lvl7pPr>
      <a:lvl8pPr marL="2743200" algn="l" defTabSz="457200" rtl="0" fontAlgn="base" hangingPunct="0">
        <a:spcBef>
          <a:spcPts val="3600"/>
        </a:spcBef>
        <a:spcAft>
          <a:spcPct val="0"/>
        </a:spcAft>
        <a:defRPr sz="3600">
          <a:solidFill>
            <a:srgbClr val="FFFFFF"/>
          </a:solidFill>
          <a:latin typeface="+mn-lt"/>
          <a:ea typeface="+mn-ea"/>
          <a:cs typeface="+mn-cs"/>
          <a:sym typeface="Chalkduster" charset="0"/>
        </a:defRPr>
      </a:lvl8pPr>
      <a:lvl9pPr marL="3200400" algn="l" defTabSz="457200" rtl="0" fontAlgn="base" hangingPunct="0">
        <a:spcBef>
          <a:spcPts val="3600"/>
        </a:spcBef>
        <a:spcAft>
          <a:spcPct val="0"/>
        </a:spcAft>
        <a:defRPr sz="3600">
          <a:solidFill>
            <a:srgbClr val="FFFFFF"/>
          </a:solidFill>
          <a:latin typeface="+mn-lt"/>
          <a:ea typeface="+mn-ea"/>
          <a:cs typeface="+mn-cs"/>
          <a:sym typeface="Chalkduster"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jeromemignault@gmail.com"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evernote.com/intl/fr/" TargetMode="External"/><Relationship Id="rId4" Type="http://schemas.openxmlformats.org/officeDocument/2006/relationships/hyperlink" Target="https://evernote.com/intl/fr/vide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www.evernote.com/intl/fr/" TargetMode="Externa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hyperlink" Target="https://www.evernote.com/intl/fr/"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ivescribe.com/fr-ca/login/index.html?r=wifi-smartpen" TargetMode="Externa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
          <p:cNvGrpSpPr>
            <a:grpSpLocks/>
          </p:cNvGrpSpPr>
          <p:nvPr/>
        </p:nvGrpSpPr>
        <p:grpSpPr bwMode="auto">
          <a:xfrm>
            <a:off x="2713038" y="1200150"/>
            <a:ext cx="7577137" cy="5727700"/>
            <a:chOff x="0" y="0"/>
            <a:chExt cx="597" cy="451"/>
          </a:xfrm>
        </p:grpSpPr>
        <p:pic>
          <p:nvPicPr>
            <p:cNvPr id="5124" name="Picture 2" descr="InsertedImage.jpg"/>
            <p:cNvPicPr>
              <a:picLocks noChangeAspect="1"/>
            </p:cNvPicPr>
            <p:nvPr/>
          </p:nvPicPr>
          <p:blipFill>
            <a:blip r:embed="rId2">
              <a:extLst>
                <a:ext uri="{28A0092B-C50C-407E-A947-70E740481C1C}">
                  <a14:useLocalDpi xmlns:a14="http://schemas.microsoft.com/office/drawing/2010/main" val="0"/>
                </a:ext>
              </a:extLst>
            </a:blip>
            <a:srcRect t="8429" b="8429"/>
            <a:stretch>
              <a:fillRect/>
            </a:stretch>
          </p:blipFill>
          <p:spPr bwMode="auto">
            <a:xfrm>
              <a:off x="0" y="0"/>
              <a:ext cx="597"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 y="-5"/>
              <a:ext cx="608" cy="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3" name="Rectangle 4"/>
          <p:cNvSpPr>
            <a:spLocks noChangeArrowheads="1"/>
          </p:cNvSpPr>
          <p:nvPr>
            <p:ph type="title"/>
          </p:nvPr>
        </p:nvSpPr>
        <p:spPr>
          <a:xfrm>
            <a:off x="1270000" y="7032625"/>
            <a:ext cx="10464800" cy="2259013"/>
          </a:xfrm>
        </p:spPr>
        <p:txBody>
          <a:bodyPr/>
          <a:lstStyle/>
          <a:p>
            <a:pPr eaLnBrk="1"/>
            <a:r>
              <a:rPr lang="fr-FR" altLang="fr-FR" sz="6000" smtClean="0"/>
              <a:t>Le Smartpen et son utilisation </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ph type="title"/>
          </p:nvPr>
        </p:nvSpPr>
        <p:spPr/>
        <p:txBody>
          <a:bodyPr/>
          <a:lstStyle/>
          <a:p>
            <a:pPr eaLnBrk="1"/>
            <a:r>
              <a:rPr lang="fr-FR" altLang="fr-FR" dirty="0" smtClean="0"/>
              <a:t>La synchronisation en </a:t>
            </a:r>
            <a:r>
              <a:rPr lang="fr-FR" altLang="fr-FR" dirty="0" smtClean="0"/>
              <a:t>ligne (</a:t>
            </a:r>
            <a:r>
              <a:rPr lang="fr-FR" altLang="fr-FR" dirty="0" smtClean="0"/>
              <a:t>s</a:t>
            </a:r>
            <a:r>
              <a:rPr lang="fr-FR" altLang="fr-FR" dirty="0" smtClean="0"/>
              <a:t>uite</a:t>
            </a:r>
            <a:r>
              <a:rPr lang="fr-FR" altLang="fr-FR" dirty="0" smtClean="0"/>
              <a:t>)</a:t>
            </a:r>
          </a:p>
        </p:txBody>
      </p:sp>
      <p:sp>
        <p:nvSpPr>
          <p:cNvPr id="14339" name="Rectangle 2"/>
          <p:cNvSpPr>
            <a:spLocks noChangeArrowheads="1"/>
          </p:cNvSpPr>
          <p:nvPr>
            <p:ph type="body" idx="1"/>
          </p:nvPr>
        </p:nvSpPr>
        <p:spPr/>
        <p:txBody>
          <a:bodyPr/>
          <a:lstStyle/>
          <a:p>
            <a:pPr marL="444500" indent="-444500" eaLnBrk="1">
              <a:buSzPct val="43000"/>
              <a:buFontTx/>
              <a:buBlip>
                <a:blip r:embed="rId2"/>
              </a:buBlip>
            </a:pPr>
            <a:r>
              <a:rPr lang="fr-FR" altLang="fr-FR" smtClean="0"/>
              <a:t>Malheureusement, il sera impossible de se connecter sur un réseau avec une méthode d'authentification complexe par nom d'utilisateur/mot de passe, par exemple le réseau UQTR-securisé. Dans ce cas, vous devrez trouver un autre réseau sans fil ou utiliser le fil de synchronisation avec le logiciel « Livescribe Helper » pour envoyer vos notes sur « Evernote ».</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ph type="title"/>
          </p:nvPr>
        </p:nvSpPr>
        <p:spPr/>
        <p:txBody>
          <a:bodyPr/>
          <a:lstStyle/>
          <a:p>
            <a:pPr eaLnBrk="1"/>
            <a:r>
              <a:rPr lang="fr-FR" altLang="fr-FR" smtClean="0"/>
              <a:t>L'alternative à la synchronisation en ligne</a:t>
            </a:r>
          </a:p>
        </p:txBody>
      </p:sp>
      <p:sp>
        <p:nvSpPr>
          <p:cNvPr id="15363" name="Rectangle 2"/>
          <p:cNvSpPr>
            <a:spLocks noChangeArrowheads="1"/>
          </p:cNvSpPr>
          <p:nvPr>
            <p:ph type="body" idx="1"/>
          </p:nvPr>
        </p:nvSpPr>
        <p:spPr/>
        <p:txBody>
          <a:bodyPr/>
          <a:lstStyle/>
          <a:p>
            <a:pPr marL="444500" indent="-444500" eaLnBrk="1">
              <a:buSzPct val="43000"/>
              <a:buFontTx/>
              <a:buBlip>
                <a:blip r:embed="rId3"/>
              </a:buBlip>
            </a:pPr>
            <a:r>
              <a:rPr lang="fr-FR" altLang="fr-FR" smtClean="0"/>
              <a:t>Si vous ne voulez ou ne pouvez pas vous connecter à « Evernote », vous pouvez télécharger « Livescribe Helper » sur votre ordinateur.</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ph type="title"/>
          </p:nvPr>
        </p:nvSpPr>
        <p:spPr>
          <a:xfrm>
            <a:off x="752475" y="77788"/>
            <a:ext cx="11498263" cy="2789237"/>
          </a:xfrm>
        </p:spPr>
        <p:txBody>
          <a:bodyPr/>
          <a:lstStyle/>
          <a:p>
            <a:pPr eaLnBrk="1"/>
            <a:r>
              <a:rPr lang="fr-FR" altLang="fr-FR" smtClean="0"/>
              <a:t>Difficultés rencontrées</a:t>
            </a:r>
          </a:p>
        </p:txBody>
      </p:sp>
      <p:sp>
        <p:nvSpPr>
          <p:cNvPr id="17411" name="Rectangle 2"/>
          <p:cNvSpPr>
            <a:spLocks noChangeArrowheads="1"/>
          </p:cNvSpPr>
          <p:nvPr>
            <p:ph type="body" idx="1"/>
          </p:nvPr>
        </p:nvSpPr>
        <p:spPr/>
        <p:txBody>
          <a:bodyPr/>
          <a:lstStyle/>
          <a:p>
            <a:pPr marL="444500" indent="-444500" eaLnBrk="1">
              <a:buSzPct val="43000"/>
              <a:buFontTx/>
              <a:buBlip>
                <a:blip r:embed="rId2"/>
              </a:buBlip>
            </a:pPr>
            <a:r>
              <a:rPr lang="fr-FR" altLang="fr-FR" dirty="0" smtClean="0"/>
              <a:t>Un </a:t>
            </a:r>
            <a:r>
              <a:rPr lang="fr-FR" altLang="fr-FR" dirty="0" smtClean="0"/>
              <a:t>point négatif du « </a:t>
            </a:r>
            <a:r>
              <a:rPr lang="fr-FR" altLang="fr-FR" dirty="0" err="1" smtClean="0"/>
              <a:t>Smartpen</a:t>
            </a:r>
            <a:r>
              <a:rPr lang="fr-FR" altLang="fr-FR" dirty="0" smtClean="0"/>
              <a:t> » est qu'il capte le bruit que fait le crayon en écrivant. De plus, vous devrez être assis près du professeur pour avoir une bonne qualité d'enregistrement, bien qu'il soit possible de l'ajuster dans les options du crayon.</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ph type="title"/>
          </p:nvPr>
        </p:nvSpPr>
        <p:spPr/>
        <p:txBody>
          <a:bodyPr/>
          <a:lstStyle/>
          <a:p>
            <a:pPr eaLnBrk="1"/>
            <a:r>
              <a:rPr lang="fr-FR" altLang="fr-FR" smtClean="0"/>
              <a:t>À propos de cette présentation…</a:t>
            </a:r>
          </a:p>
        </p:txBody>
      </p:sp>
      <p:sp>
        <p:nvSpPr>
          <p:cNvPr id="18435" name="Rectangle 2"/>
          <p:cNvSpPr>
            <a:spLocks noChangeArrowheads="1"/>
          </p:cNvSpPr>
          <p:nvPr>
            <p:ph type="body" idx="1"/>
          </p:nvPr>
        </p:nvSpPr>
        <p:spPr>
          <a:xfrm>
            <a:off x="1063625" y="3433763"/>
            <a:ext cx="10875963" cy="2884487"/>
          </a:xfrm>
        </p:spPr>
        <p:txBody>
          <a:bodyPr/>
          <a:lstStyle/>
          <a:p>
            <a:pPr marL="444500" indent="-444500" eaLnBrk="1">
              <a:buSzPct val="43000"/>
              <a:buFontTx/>
              <a:buBlip>
                <a:blip r:embed="rId2"/>
              </a:buBlip>
            </a:pPr>
            <a:r>
              <a:rPr lang="fr-FR" altLang="fr-FR" smtClean="0"/>
              <a:t>Présentation réalisée par Jérôme Mignault</a:t>
            </a:r>
          </a:p>
        </p:txBody>
      </p:sp>
      <p:sp>
        <p:nvSpPr>
          <p:cNvPr id="18436" name="AutoShape 3">
            <a:hlinkClick r:id="rId3"/>
          </p:cNvPr>
          <p:cNvSpPr>
            <a:spLocks/>
          </p:cNvSpPr>
          <p:nvPr/>
        </p:nvSpPr>
        <p:spPr bwMode="auto">
          <a:xfrm>
            <a:off x="942975" y="8613775"/>
            <a:ext cx="11117263" cy="787400"/>
          </a:xfrm>
          <a:custGeom>
            <a:avLst/>
            <a:gdLst>
              <a:gd name="T0" fmla="*/ 2147483646 w 21600"/>
              <a:gd name="T1" fmla="*/ 523177103 h 21600"/>
              <a:gd name="T2" fmla="*/ 2147483646 w 21600"/>
              <a:gd name="T3" fmla="*/ 523177103 h 21600"/>
              <a:gd name="T4" fmla="*/ 2147483646 w 21600"/>
              <a:gd name="T5" fmla="*/ 523177103 h 21600"/>
              <a:gd name="T6" fmla="*/ 2147483646 w 21600"/>
              <a:gd name="T7" fmla="*/ 5231771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3600"/>
              </a:spcBef>
              <a:defRPr sz="3600">
                <a:solidFill>
                  <a:srgbClr val="FFFFFF"/>
                </a:solidFill>
                <a:latin typeface="Chalkduster" charset="0"/>
                <a:ea typeface="Chalkduster" charset="0"/>
                <a:cs typeface="Chalkduster" charset="0"/>
                <a:sym typeface="Chalkduster" charset="0"/>
              </a:defRPr>
            </a:lvl1pPr>
            <a:lvl2pPr marL="742950" indent="-285750">
              <a:spcBef>
                <a:spcPts val="3600"/>
              </a:spcBef>
              <a:defRPr sz="3600">
                <a:solidFill>
                  <a:srgbClr val="FFFFFF"/>
                </a:solidFill>
                <a:latin typeface="Chalkduster" charset="0"/>
                <a:ea typeface="Chalkduster" charset="0"/>
                <a:cs typeface="Chalkduster" charset="0"/>
                <a:sym typeface="Chalkduster" charset="0"/>
              </a:defRPr>
            </a:lvl2pPr>
            <a:lvl3pPr marL="1143000" indent="-228600">
              <a:spcBef>
                <a:spcPts val="3600"/>
              </a:spcBef>
              <a:defRPr sz="3600">
                <a:solidFill>
                  <a:srgbClr val="FFFFFF"/>
                </a:solidFill>
                <a:latin typeface="Chalkduster" charset="0"/>
                <a:ea typeface="Chalkduster" charset="0"/>
                <a:cs typeface="Chalkduster" charset="0"/>
                <a:sym typeface="Chalkduster" charset="0"/>
              </a:defRPr>
            </a:lvl3pPr>
            <a:lvl4pPr marL="1600200" indent="-228600">
              <a:spcBef>
                <a:spcPts val="3600"/>
              </a:spcBef>
              <a:defRPr sz="3600">
                <a:solidFill>
                  <a:srgbClr val="FFFFFF"/>
                </a:solidFill>
                <a:latin typeface="Chalkduster" charset="0"/>
                <a:ea typeface="Chalkduster" charset="0"/>
                <a:cs typeface="Chalkduster" charset="0"/>
                <a:sym typeface="Chalkduster" charset="0"/>
              </a:defRPr>
            </a:lvl4pPr>
            <a:lvl5pPr marL="2057400" indent="-228600">
              <a:spcBef>
                <a:spcPts val="3600"/>
              </a:spcBef>
              <a:defRPr sz="3600">
                <a:solidFill>
                  <a:srgbClr val="FFFFFF"/>
                </a:solidFill>
                <a:latin typeface="Chalkduster" charset="0"/>
                <a:ea typeface="Chalkduster" charset="0"/>
                <a:cs typeface="Chalkduster" charset="0"/>
                <a:sym typeface="Chalkduster" charset="0"/>
              </a:defRPr>
            </a:lvl5pPr>
            <a:lvl6pPr marL="2514600" indent="-228600" defTabSz="457200" eaLnBrk="0" fontAlgn="base" hangingPunct="0">
              <a:spcBef>
                <a:spcPts val="3600"/>
              </a:spcBef>
              <a:spcAft>
                <a:spcPct val="0"/>
              </a:spcAft>
              <a:defRPr sz="3600">
                <a:solidFill>
                  <a:srgbClr val="FFFFFF"/>
                </a:solidFill>
                <a:latin typeface="Chalkduster" charset="0"/>
                <a:ea typeface="Chalkduster" charset="0"/>
                <a:cs typeface="Chalkduster" charset="0"/>
                <a:sym typeface="Chalkduster" charset="0"/>
              </a:defRPr>
            </a:lvl6pPr>
            <a:lvl7pPr marL="2971800" indent="-228600" defTabSz="457200" eaLnBrk="0" fontAlgn="base" hangingPunct="0">
              <a:spcBef>
                <a:spcPts val="3600"/>
              </a:spcBef>
              <a:spcAft>
                <a:spcPct val="0"/>
              </a:spcAft>
              <a:defRPr sz="3600">
                <a:solidFill>
                  <a:srgbClr val="FFFFFF"/>
                </a:solidFill>
                <a:latin typeface="Chalkduster" charset="0"/>
                <a:ea typeface="Chalkduster" charset="0"/>
                <a:cs typeface="Chalkduster" charset="0"/>
                <a:sym typeface="Chalkduster" charset="0"/>
              </a:defRPr>
            </a:lvl7pPr>
            <a:lvl8pPr marL="3429000" indent="-228600" defTabSz="457200" eaLnBrk="0" fontAlgn="base" hangingPunct="0">
              <a:spcBef>
                <a:spcPts val="3600"/>
              </a:spcBef>
              <a:spcAft>
                <a:spcPct val="0"/>
              </a:spcAft>
              <a:defRPr sz="3600">
                <a:solidFill>
                  <a:srgbClr val="FFFFFF"/>
                </a:solidFill>
                <a:latin typeface="Chalkduster" charset="0"/>
                <a:ea typeface="Chalkduster" charset="0"/>
                <a:cs typeface="Chalkduster" charset="0"/>
                <a:sym typeface="Chalkduster" charset="0"/>
              </a:defRPr>
            </a:lvl8pPr>
            <a:lvl9pPr marL="3886200" indent="-228600" defTabSz="457200" eaLnBrk="0" fontAlgn="base" hangingPunct="0">
              <a:spcBef>
                <a:spcPts val="3600"/>
              </a:spcBef>
              <a:spcAft>
                <a:spcPct val="0"/>
              </a:spcAft>
              <a:defRPr sz="3600">
                <a:solidFill>
                  <a:srgbClr val="FFFFFF"/>
                </a:solidFill>
                <a:latin typeface="Chalkduster" charset="0"/>
                <a:ea typeface="Chalkduster" charset="0"/>
                <a:cs typeface="Chalkduster" charset="0"/>
                <a:sym typeface="Chalkduster" charset="0"/>
              </a:defRPr>
            </a:lvl9pPr>
          </a:lstStyle>
          <a:p>
            <a:pPr algn="ctr" eaLnBrk="1">
              <a:spcBef>
                <a:spcPct val="0"/>
              </a:spcBef>
            </a:pPr>
            <a:r>
              <a:rPr lang="fr-FR" altLang="fr-FR" sz="4200"/>
              <a:t>Cliquez pour m'envoyer un message</a:t>
            </a:r>
          </a:p>
        </p:txBody>
      </p:sp>
      <p:sp>
        <p:nvSpPr>
          <p:cNvPr id="18437" name="AutoShape 4">
            <a:hlinkClick r:id="rId4"/>
          </p:cNvPr>
          <p:cNvSpPr>
            <a:spLocks/>
          </p:cNvSpPr>
          <p:nvPr/>
        </p:nvSpPr>
        <p:spPr bwMode="auto">
          <a:xfrm>
            <a:off x="923925" y="7475538"/>
            <a:ext cx="11742738" cy="787400"/>
          </a:xfrm>
          <a:custGeom>
            <a:avLst/>
            <a:gdLst>
              <a:gd name="T0" fmla="*/ 2147483646 w 21600"/>
              <a:gd name="T1" fmla="*/ 523177103 h 21600"/>
              <a:gd name="T2" fmla="*/ 2147483646 w 21600"/>
              <a:gd name="T3" fmla="*/ 523177103 h 21600"/>
              <a:gd name="T4" fmla="*/ 2147483646 w 21600"/>
              <a:gd name="T5" fmla="*/ 523177103 h 21600"/>
              <a:gd name="T6" fmla="*/ 2147483646 w 21600"/>
              <a:gd name="T7" fmla="*/ 5231771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3600"/>
              </a:spcBef>
              <a:defRPr sz="3600">
                <a:solidFill>
                  <a:srgbClr val="FFFFFF"/>
                </a:solidFill>
                <a:latin typeface="Chalkduster" charset="0"/>
                <a:ea typeface="Chalkduster" charset="0"/>
                <a:cs typeface="Chalkduster" charset="0"/>
                <a:sym typeface="Chalkduster" charset="0"/>
              </a:defRPr>
            </a:lvl1pPr>
            <a:lvl2pPr marL="742950" indent="-285750">
              <a:spcBef>
                <a:spcPts val="3600"/>
              </a:spcBef>
              <a:defRPr sz="3600">
                <a:solidFill>
                  <a:srgbClr val="FFFFFF"/>
                </a:solidFill>
                <a:latin typeface="Chalkduster" charset="0"/>
                <a:ea typeface="Chalkduster" charset="0"/>
                <a:cs typeface="Chalkduster" charset="0"/>
                <a:sym typeface="Chalkduster" charset="0"/>
              </a:defRPr>
            </a:lvl2pPr>
            <a:lvl3pPr marL="1143000" indent="-228600">
              <a:spcBef>
                <a:spcPts val="3600"/>
              </a:spcBef>
              <a:defRPr sz="3600">
                <a:solidFill>
                  <a:srgbClr val="FFFFFF"/>
                </a:solidFill>
                <a:latin typeface="Chalkduster" charset="0"/>
                <a:ea typeface="Chalkduster" charset="0"/>
                <a:cs typeface="Chalkduster" charset="0"/>
                <a:sym typeface="Chalkduster" charset="0"/>
              </a:defRPr>
            </a:lvl3pPr>
            <a:lvl4pPr marL="1600200" indent="-228600">
              <a:spcBef>
                <a:spcPts val="3600"/>
              </a:spcBef>
              <a:defRPr sz="3600">
                <a:solidFill>
                  <a:srgbClr val="FFFFFF"/>
                </a:solidFill>
                <a:latin typeface="Chalkduster" charset="0"/>
                <a:ea typeface="Chalkduster" charset="0"/>
                <a:cs typeface="Chalkduster" charset="0"/>
                <a:sym typeface="Chalkduster" charset="0"/>
              </a:defRPr>
            </a:lvl4pPr>
            <a:lvl5pPr marL="2057400" indent="-228600">
              <a:spcBef>
                <a:spcPts val="3600"/>
              </a:spcBef>
              <a:defRPr sz="3600">
                <a:solidFill>
                  <a:srgbClr val="FFFFFF"/>
                </a:solidFill>
                <a:latin typeface="Chalkduster" charset="0"/>
                <a:ea typeface="Chalkduster" charset="0"/>
                <a:cs typeface="Chalkduster" charset="0"/>
                <a:sym typeface="Chalkduster" charset="0"/>
              </a:defRPr>
            </a:lvl5pPr>
            <a:lvl6pPr marL="2514600" indent="-228600" defTabSz="457200" eaLnBrk="0" fontAlgn="base" hangingPunct="0">
              <a:spcBef>
                <a:spcPts val="3600"/>
              </a:spcBef>
              <a:spcAft>
                <a:spcPct val="0"/>
              </a:spcAft>
              <a:defRPr sz="3600">
                <a:solidFill>
                  <a:srgbClr val="FFFFFF"/>
                </a:solidFill>
                <a:latin typeface="Chalkduster" charset="0"/>
                <a:ea typeface="Chalkduster" charset="0"/>
                <a:cs typeface="Chalkduster" charset="0"/>
                <a:sym typeface="Chalkduster" charset="0"/>
              </a:defRPr>
            </a:lvl6pPr>
            <a:lvl7pPr marL="2971800" indent="-228600" defTabSz="457200" eaLnBrk="0" fontAlgn="base" hangingPunct="0">
              <a:spcBef>
                <a:spcPts val="3600"/>
              </a:spcBef>
              <a:spcAft>
                <a:spcPct val="0"/>
              </a:spcAft>
              <a:defRPr sz="3600">
                <a:solidFill>
                  <a:srgbClr val="FFFFFF"/>
                </a:solidFill>
                <a:latin typeface="Chalkduster" charset="0"/>
                <a:ea typeface="Chalkduster" charset="0"/>
                <a:cs typeface="Chalkduster" charset="0"/>
                <a:sym typeface="Chalkduster" charset="0"/>
              </a:defRPr>
            </a:lvl7pPr>
            <a:lvl8pPr marL="3429000" indent="-228600" defTabSz="457200" eaLnBrk="0" fontAlgn="base" hangingPunct="0">
              <a:spcBef>
                <a:spcPts val="3600"/>
              </a:spcBef>
              <a:spcAft>
                <a:spcPct val="0"/>
              </a:spcAft>
              <a:defRPr sz="3600">
                <a:solidFill>
                  <a:srgbClr val="FFFFFF"/>
                </a:solidFill>
                <a:latin typeface="Chalkduster" charset="0"/>
                <a:ea typeface="Chalkduster" charset="0"/>
                <a:cs typeface="Chalkduster" charset="0"/>
                <a:sym typeface="Chalkduster" charset="0"/>
              </a:defRPr>
            </a:lvl8pPr>
            <a:lvl9pPr marL="3886200" indent="-228600" defTabSz="457200" eaLnBrk="0" fontAlgn="base" hangingPunct="0">
              <a:spcBef>
                <a:spcPts val="3600"/>
              </a:spcBef>
              <a:spcAft>
                <a:spcPct val="0"/>
              </a:spcAft>
              <a:defRPr sz="3600">
                <a:solidFill>
                  <a:srgbClr val="FFFFFF"/>
                </a:solidFill>
                <a:latin typeface="Chalkduster" charset="0"/>
                <a:ea typeface="Chalkduster" charset="0"/>
                <a:cs typeface="Chalkduster" charset="0"/>
                <a:sym typeface="Chalkduster" charset="0"/>
              </a:defRPr>
            </a:lvl9pPr>
          </a:lstStyle>
          <a:p>
            <a:pPr algn="ctr" eaLnBrk="1">
              <a:spcBef>
                <a:spcPct val="0"/>
              </a:spcBef>
            </a:pPr>
            <a:r>
              <a:rPr lang="fr-FR" altLang="fr-FR" sz="4200" dirty="0" smtClean="0">
                <a:solidFill>
                  <a:srgbClr val="CC0099"/>
                </a:solidFill>
                <a:hlinkClick r:id="rId5"/>
              </a:rPr>
              <a:t>Site officiel d’</a:t>
            </a:r>
            <a:r>
              <a:rPr lang="fr-FR" altLang="fr-FR" sz="4200" dirty="0" err="1" smtClean="0">
                <a:solidFill>
                  <a:srgbClr val="CC0099"/>
                </a:solidFill>
                <a:hlinkClick r:id="rId5"/>
              </a:rPr>
              <a:t>Evernote</a:t>
            </a:r>
            <a:endParaRPr lang="fr-FR" altLang="fr-FR" sz="4200" dirty="0">
              <a:solidFill>
                <a:srgbClr val="CC0099"/>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
          <p:cNvGrpSpPr>
            <a:grpSpLocks/>
          </p:cNvGrpSpPr>
          <p:nvPr/>
        </p:nvGrpSpPr>
        <p:grpSpPr bwMode="auto">
          <a:xfrm>
            <a:off x="8002588" y="3259138"/>
            <a:ext cx="3859212" cy="5113337"/>
            <a:chOff x="0" y="0"/>
            <a:chExt cx="304" cy="403"/>
          </a:xfrm>
        </p:grpSpPr>
        <p:pic>
          <p:nvPicPr>
            <p:cNvPr id="6149" name="Picture 2" descr="InsertedImage.jpg"/>
            <p:cNvPicPr>
              <a:picLocks noChangeAspect="1"/>
            </p:cNvPicPr>
            <p:nvPr/>
          </p:nvPicPr>
          <p:blipFill>
            <a:blip r:embed="rId2">
              <a:extLst>
                <a:ext uri="{28A0092B-C50C-407E-A947-70E740481C1C}">
                  <a14:useLocalDpi xmlns:a14="http://schemas.microsoft.com/office/drawing/2010/main" val="0"/>
                </a:ext>
              </a:extLst>
            </a:blip>
            <a:srcRect l="23474" r="23474"/>
            <a:stretch>
              <a:fillRect/>
            </a:stretch>
          </p:blipFill>
          <p:spPr bwMode="auto">
            <a:xfrm>
              <a:off x="-1" y="0"/>
              <a:ext cx="305"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 y="-5"/>
              <a:ext cx="314" cy="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147" name="Rectangle 4"/>
          <p:cNvSpPr>
            <a:spLocks noChangeArrowheads="1"/>
          </p:cNvSpPr>
          <p:nvPr>
            <p:ph type="title"/>
          </p:nvPr>
        </p:nvSpPr>
        <p:spPr/>
        <p:txBody>
          <a:bodyPr/>
          <a:lstStyle/>
          <a:p>
            <a:pPr eaLnBrk="1"/>
            <a:r>
              <a:rPr lang="fr-FR" altLang="fr-FR" smtClean="0"/>
              <a:t>Pourquoi le Smartpen ?</a:t>
            </a:r>
          </a:p>
        </p:txBody>
      </p:sp>
      <p:sp>
        <p:nvSpPr>
          <p:cNvPr id="6148" name="Rectangle 5"/>
          <p:cNvSpPr>
            <a:spLocks noChangeArrowheads="1"/>
          </p:cNvSpPr>
          <p:nvPr>
            <p:ph type="body" idx="1"/>
          </p:nvPr>
        </p:nvSpPr>
        <p:spPr/>
        <p:txBody>
          <a:bodyPr/>
          <a:lstStyle/>
          <a:p>
            <a:pPr marL="393700" indent="-393700" eaLnBrk="1">
              <a:spcBef>
                <a:spcPts val="3200"/>
              </a:spcBef>
              <a:buSzPct val="43000"/>
              <a:buFontTx/>
              <a:buBlip>
                <a:blip r:embed="rId4"/>
              </a:buBlip>
            </a:pPr>
            <a:r>
              <a:rPr lang="fr-FR" altLang="fr-FR" sz="3200" smtClean="0"/>
              <a:t>Utilisez-le pour combiner la prise de notes avec l'enregistrement d'un cours.</a:t>
            </a:r>
            <a:endParaRPr lang="fr-FR" altLang="fr-FR" smtClean="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
          <p:cNvGrpSpPr>
            <a:grpSpLocks/>
          </p:cNvGrpSpPr>
          <p:nvPr/>
        </p:nvGrpSpPr>
        <p:grpSpPr bwMode="auto">
          <a:xfrm>
            <a:off x="7124700" y="3073400"/>
            <a:ext cx="4140200" cy="5486400"/>
            <a:chOff x="0" y="0"/>
            <a:chExt cx="326" cy="432"/>
          </a:xfrm>
        </p:grpSpPr>
        <p:pic>
          <p:nvPicPr>
            <p:cNvPr id="7173" name="Picture 2" descr="InsertedImage.jpg"/>
            <p:cNvPicPr>
              <a:picLocks noChangeAspect="1"/>
            </p:cNvPicPr>
            <p:nvPr/>
          </p:nvPicPr>
          <p:blipFill>
            <a:blip r:embed="rId2">
              <a:extLst>
                <a:ext uri="{28A0092B-C50C-407E-A947-70E740481C1C}">
                  <a14:useLocalDpi xmlns:a14="http://schemas.microsoft.com/office/drawing/2010/main" val="0"/>
                </a:ext>
              </a:extLst>
            </a:blip>
            <a:srcRect l="12268" r="12268"/>
            <a:stretch>
              <a:fillRect/>
            </a:stretch>
          </p:blipFill>
          <p:spPr bwMode="auto">
            <a:xfrm>
              <a:off x="0" y="0"/>
              <a:ext cx="326"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 y="-5"/>
              <a:ext cx="336"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171" name="Rectangle 4"/>
          <p:cNvSpPr>
            <a:spLocks noChangeArrowheads="1"/>
          </p:cNvSpPr>
          <p:nvPr>
            <p:ph type="title"/>
          </p:nvPr>
        </p:nvSpPr>
        <p:spPr/>
        <p:txBody>
          <a:bodyPr/>
          <a:lstStyle/>
          <a:p>
            <a:pPr eaLnBrk="1"/>
            <a:r>
              <a:rPr lang="fr-FR" altLang="fr-FR" smtClean="0"/>
              <a:t>L'utilisation</a:t>
            </a:r>
          </a:p>
        </p:txBody>
      </p:sp>
      <p:sp>
        <p:nvSpPr>
          <p:cNvPr id="7172" name="Rectangle 5"/>
          <p:cNvSpPr>
            <a:spLocks noChangeArrowheads="1"/>
          </p:cNvSpPr>
          <p:nvPr>
            <p:ph type="body" idx="1"/>
          </p:nvPr>
        </p:nvSpPr>
        <p:spPr/>
        <p:txBody>
          <a:bodyPr/>
          <a:lstStyle/>
          <a:p>
            <a:pPr marL="393700" indent="-393700" eaLnBrk="1">
              <a:spcBef>
                <a:spcPts val="3200"/>
              </a:spcBef>
              <a:buSzPct val="43000"/>
              <a:buFontTx/>
              <a:buBlip>
                <a:blip r:embed="rId4"/>
              </a:buBlip>
            </a:pPr>
            <a:r>
              <a:rPr lang="fr-FR" altLang="fr-FR" sz="3200" smtClean="0"/>
              <a:t>Dans votre cahier de notes, appuyez sur record.</a:t>
            </a:r>
          </a:p>
          <a:p>
            <a:pPr marL="393700" indent="-393700" eaLnBrk="1">
              <a:spcBef>
                <a:spcPts val="3200"/>
              </a:spcBef>
              <a:buSzPct val="43000"/>
              <a:buFontTx/>
              <a:buBlip>
                <a:blip r:embed="rId4"/>
              </a:buBlip>
            </a:pPr>
            <a:r>
              <a:rPr lang="fr-FR" altLang="fr-FR" sz="3200" smtClean="0"/>
              <a:t>À partir de ce moment, le crayon enregistre le cours en synchronisant avec ce que vous écrivez.</a:t>
            </a:r>
            <a:endParaRPr lang="fr-FR" altLang="fr-FR" smtClean="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
          <p:cNvGrpSpPr>
            <a:grpSpLocks/>
          </p:cNvGrpSpPr>
          <p:nvPr/>
        </p:nvGrpSpPr>
        <p:grpSpPr bwMode="auto">
          <a:xfrm>
            <a:off x="7124700" y="3073400"/>
            <a:ext cx="4140200" cy="5486400"/>
            <a:chOff x="0" y="0"/>
            <a:chExt cx="326" cy="432"/>
          </a:xfrm>
        </p:grpSpPr>
        <p:pic>
          <p:nvPicPr>
            <p:cNvPr id="8197" name="Picture 2" descr="InsertedImage.jpg"/>
            <p:cNvPicPr>
              <a:picLocks noChangeAspect="1"/>
            </p:cNvPicPr>
            <p:nvPr/>
          </p:nvPicPr>
          <p:blipFill>
            <a:blip r:embed="rId2">
              <a:extLst>
                <a:ext uri="{28A0092B-C50C-407E-A947-70E740481C1C}">
                  <a14:useLocalDpi xmlns:a14="http://schemas.microsoft.com/office/drawing/2010/main" val="0"/>
                </a:ext>
              </a:extLst>
            </a:blip>
            <a:srcRect l="16324" r="16324"/>
            <a:stretch>
              <a:fillRect/>
            </a:stretch>
          </p:blipFill>
          <p:spPr bwMode="auto">
            <a:xfrm>
              <a:off x="0" y="0"/>
              <a:ext cx="326"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 y="-5"/>
              <a:ext cx="336"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195" name="Rectangle 4"/>
          <p:cNvSpPr>
            <a:spLocks noChangeArrowheads="1"/>
          </p:cNvSpPr>
          <p:nvPr>
            <p:ph type="title"/>
          </p:nvPr>
        </p:nvSpPr>
        <p:spPr/>
        <p:txBody>
          <a:bodyPr/>
          <a:lstStyle/>
          <a:p>
            <a:pPr eaLnBrk="1"/>
            <a:r>
              <a:rPr lang="fr-FR" altLang="fr-FR" dirty="0" smtClean="0"/>
              <a:t>L'utilisation (</a:t>
            </a:r>
            <a:r>
              <a:rPr lang="fr-FR" altLang="fr-FR" dirty="0"/>
              <a:t>s</a:t>
            </a:r>
            <a:r>
              <a:rPr lang="fr-FR" altLang="fr-FR" dirty="0" smtClean="0"/>
              <a:t>uite</a:t>
            </a:r>
            <a:r>
              <a:rPr lang="fr-FR" altLang="fr-FR" dirty="0" smtClean="0"/>
              <a:t>)</a:t>
            </a:r>
          </a:p>
        </p:txBody>
      </p:sp>
      <p:sp>
        <p:nvSpPr>
          <p:cNvPr id="8196" name="Rectangle 5"/>
          <p:cNvSpPr>
            <a:spLocks noChangeArrowheads="1"/>
          </p:cNvSpPr>
          <p:nvPr>
            <p:ph type="body" idx="1"/>
          </p:nvPr>
        </p:nvSpPr>
        <p:spPr/>
        <p:txBody>
          <a:bodyPr/>
          <a:lstStyle/>
          <a:p>
            <a:pPr marL="393700" indent="-393700" eaLnBrk="1">
              <a:spcBef>
                <a:spcPts val="3200"/>
              </a:spcBef>
              <a:buSzPct val="43000"/>
              <a:buFontTx/>
              <a:buBlip>
                <a:blip r:embed="rId4"/>
              </a:buBlip>
            </a:pPr>
            <a:r>
              <a:rPr lang="fr-FR" altLang="fr-FR" sz="3200" smtClean="0"/>
              <a:t>Le crayon se souvient du moment dans l'audio où vous avez écrit les notes dans le cahier.</a:t>
            </a:r>
            <a:endParaRPr lang="fr-FR" altLang="fr-FR" smtClean="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ph type="title"/>
          </p:nvPr>
        </p:nvSpPr>
        <p:spPr/>
        <p:txBody>
          <a:bodyPr/>
          <a:lstStyle/>
          <a:p>
            <a:pPr eaLnBrk="1"/>
            <a:r>
              <a:rPr lang="fr-FR" altLang="fr-FR" dirty="0" smtClean="0"/>
              <a:t>L'utilisation (</a:t>
            </a:r>
            <a:r>
              <a:rPr lang="fr-FR" altLang="fr-FR" dirty="0"/>
              <a:t>s</a:t>
            </a:r>
            <a:r>
              <a:rPr lang="fr-FR" altLang="fr-FR" dirty="0" smtClean="0"/>
              <a:t>uite</a:t>
            </a:r>
            <a:r>
              <a:rPr lang="fr-FR" altLang="fr-FR" dirty="0" smtClean="0"/>
              <a:t>)</a:t>
            </a:r>
          </a:p>
        </p:txBody>
      </p:sp>
      <p:sp>
        <p:nvSpPr>
          <p:cNvPr id="9219" name="Rectangle 2"/>
          <p:cNvSpPr>
            <a:spLocks noChangeArrowheads="1"/>
          </p:cNvSpPr>
          <p:nvPr>
            <p:ph type="body" idx="1"/>
          </p:nvPr>
        </p:nvSpPr>
        <p:spPr/>
        <p:txBody>
          <a:bodyPr/>
          <a:lstStyle/>
          <a:p>
            <a:pPr marL="444500" indent="-444500" eaLnBrk="1">
              <a:buSzPct val="43000"/>
              <a:buFontTx/>
              <a:buBlip>
                <a:blip r:embed="rId2"/>
              </a:buBlip>
            </a:pPr>
            <a:r>
              <a:rPr lang="fr-FR" altLang="fr-FR" smtClean="0"/>
              <a:t>Il est donc possible, une fois l'enregistrement arrêté de retourner explorer l'audio en appuyant simplement avec le crayon sur la section de notes que vous avez écrite. À ce moment, le crayon va rejouer l'audio enregistré au moment où vous avez écrit.	</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Group 1"/>
          <p:cNvGrpSpPr>
            <a:grpSpLocks/>
          </p:cNvGrpSpPr>
          <p:nvPr/>
        </p:nvGrpSpPr>
        <p:grpSpPr bwMode="auto">
          <a:xfrm>
            <a:off x="7124700" y="3073400"/>
            <a:ext cx="4140200" cy="5486400"/>
            <a:chOff x="0" y="0"/>
            <a:chExt cx="326" cy="432"/>
          </a:xfrm>
        </p:grpSpPr>
        <p:pic>
          <p:nvPicPr>
            <p:cNvPr id="10245" name="Picture 2" descr="InsertedImage.jpg">
              <a:hlinkClick r:id="rId2"/>
            </p:cNvPr>
            <p:cNvPicPr>
              <a:picLocks noChangeAspect="1"/>
            </p:cNvPicPr>
            <p:nvPr/>
          </p:nvPicPr>
          <p:blipFill>
            <a:blip r:embed="rId3">
              <a:extLst>
                <a:ext uri="{28A0092B-C50C-407E-A947-70E740481C1C}">
                  <a14:useLocalDpi xmlns:a14="http://schemas.microsoft.com/office/drawing/2010/main" val="0"/>
                </a:ext>
              </a:extLst>
            </a:blip>
            <a:srcRect l="12268" r="12268"/>
            <a:stretch>
              <a:fillRect/>
            </a:stretch>
          </p:blipFill>
          <p:spPr bwMode="auto">
            <a:xfrm>
              <a:off x="0" y="0"/>
              <a:ext cx="326"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 y="-5"/>
              <a:ext cx="336"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243" name="Rectangle 4"/>
          <p:cNvSpPr>
            <a:spLocks noChangeArrowheads="1"/>
          </p:cNvSpPr>
          <p:nvPr>
            <p:ph type="title"/>
          </p:nvPr>
        </p:nvSpPr>
        <p:spPr/>
        <p:txBody>
          <a:bodyPr/>
          <a:lstStyle/>
          <a:p>
            <a:pPr eaLnBrk="1"/>
            <a:r>
              <a:rPr lang="fr-FR" altLang="fr-FR" smtClean="0"/>
              <a:t>La synchronisation en ligne</a:t>
            </a:r>
          </a:p>
        </p:txBody>
      </p:sp>
      <p:sp>
        <p:nvSpPr>
          <p:cNvPr id="10244" name="Rectangle 5">
            <a:hlinkClick r:id="rId5"/>
          </p:cNvPr>
          <p:cNvSpPr>
            <a:spLocks noChangeArrowheads="1"/>
          </p:cNvSpPr>
          <p:nvPr>
            <p:ph type="body" idx="1"/>
          </p:nvPr>
        </p:nvSpPr>
        <p:spPr/>
        <p:txBody>
          <a:bodyPr/>
          <a:lstStyle/>
          <a:p>
            <a:pPr marL="393700" indent="-393700" eaLnBrk="1">
              <a:spcBef>
                <a:spcPts val="3200"/>
              </a:spcBef>
              <a:buSzPct val="43000"/>
              <a:buFontTx/>
              <a:buBlip>
                <a:blip r:embed="rId6"/>
              </a:buBlip>
            </a:pPr>
            <a:r>
              <a:rPr lang="fr-FR" altLang="fr-FR" sz="3200" smtClean="0"/>
              <a:t>Vous pouvez synchroniser vos notes en ligne avec le service « Evernote ». Si vous n'avez pas de compte, vous pouvez en obtenir un gratuitement en cliquant sur ce texte.</a:t>
            </a:r>
            <a:endParaRPr lang="fr-FR" altLang="fr-FR"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anim calcmode="lin" valueType="num">
                                      <p:cBhvr additive="base">
                                        <p:cTn id="7" dur="500" fill="hold"/>
                                        <p:tgtEl>
                                          <p:spTgt spid="10241"/>
                                        </p:tgtEl>
                                        <p:attrNameLst>
                                          <p:attrName>ppt_x</p:attrName>
                                        </p:attrNameLst>
                                      </p:cBhvr>
                                      <p:tavLst>
                                        <p:tav tm="0">
                                          <p:val>
                                            <p:strVal val="#ppt_x"/>
                                          </p:val>
                                        </p:tav>
                                        <p:tav tm="100000">
                                          <p:val>
                                            <p:strVal val="#ppt_x"/>
                                          </p:val>
                                        </p:tav>
                                      </p:tavLst>
                                    </p:anim>
                                    <p:anim calcmode="lin" valueType="num">
                                      <p:cBhvr additive="base">
                                        <p:cTn id="8" dur="500" fill="hold"/>
                                        <p:tgtEl>
                                          <p:spTgt spid="102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ph type="title"/>
          </p:nvPr>
        </p:nvSpPr>
        <p:spPr/>
        <p:txBody>
          <a:bodyPr/>
          <a:lstStyle/>
          <a:p>
            <a:pPr eaLnBrk="1"/>
            <a:r>
              <a:rPr lang="fr-FR" altLang="fr-FR" dirty="0" smtClean="0"/>
              <a:t>La synchronisation en </a:t>
            </a:r>
            <a:r>
              <a:rPr lang="fr-FR" altLang="fr-FR" dirty="0" smtClean="0"/>
              <a:t>ligne (</a:t>
            </a:r>
            <a:r>
              <a:rPr lang="fr-FR" altLang="fr-FR" dirty="0"/>
              <a:t>s</a:t>
            </a:r>
            <a:r>
              <a:rPr lang="fr-FR" altLang="fr-FR" dirty="0" smtClean="0"/>
              <a:t>uite</a:t>
            </a:r>
            <a:r>
              <a:rPr lang="fr-FR" altLang="fr-FR" dirty="0" smtClean="0"/>
              <a:t>)</a:t>
            </a:r>
          </a:p>
        </p:txBody>
      </p:sp>
      <p:sp>
        <p:nvSpPr>
          <p:cNvPr id="11267" name="Rectangle 2">
            <a:hlinkClick r:id="rId2"/>
          </p:cNvPr>
          <p:cNvSpPr>
            <a:spLocks noChangeArrowheads="1"/>
          </p:cNvSpPr>
          <p:nvPr>
            <p:ph type="body" idx="1"/>
          </p:nvPr>
        </p:nvSpPr>
        <p:spPr>
          <a:xfrm>
            <a:off x="1268413" y="2946400"/>
            <a:ext cx="4303712" cy="5740400"/>
          </a:xfrm>
        </p:spPr>
        <p:txBody>
          <a:bodyPr/>
          <a:lstStyle/>
          <a:p>
            <a:pPr marL="393700" indent="-393700" eaLnBrk="1">
              <a:spcBef>
                <a:spcPts val="3200"/>
              </a:spcBef>
              <a:buSzPct val="43000"/>
              <a:buFontTx/>
              <a:buBlip>
                <a:blip r:embed="rId3"/>
              </a:buBlip>
            </a:pPr>
            <a:r>
              <a:rPr lang="fr-FR" altLang="fr-FR" sz="3200" smtClean="0"/>
              <a:t>Vous devrez vous connecter à « Livescribe » pour activer votre Smartpen et le lier à votre compte « Evernote ». Cliquez sur ce texte.</a:t>
            </a:r>
            <a:endParaRPr lang="fr-FR" altLang="fr-FR" smtClean="0"/>
          </a:p>
        </p:txBody>
      </p:sp>
      <p:grpSp>
        <p:nvGrpSpPr>
          <p:cNvPr id="11268" name="Group 3"/>
          <p:cNvGrpSpPr>
            <a:grpSpLocks/>
          </p:cNvGrpSpPr>
          <p:nvPr/>
        </p:nvGrpSpPr>
        <p:grpSpPr bwMode="auto">
          <a:xfrm>
            <a:off x="6235700" y="3009900"/>
            <a:ext cx="5916613" cy="4456113"/>
            <a:chOff x="0" y="0"/>
            <a:chExt cx="466" cy="351"/>
          </a:xfrm>
        </p:grpSpPr>
        <p:pic>
          <p:nvPicPr>
            <p:cNvPr id="11269" name="Picture 4" descr="InsertedImage.jpg">
              <a:hlinkClick r:id="rId2"/>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66" cy="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 y="-5"/>
              <a:ext cx="476"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
          <p:cNvGrpSpPr>
            <a:grpSpLocks/>
          </p:cNvGrpSpPr>
          <p:nvPr/>
        </p:nvGrpSpPr>
        <p:grpSpPr bwMode="auto">
          <a:xfrm>
            <a:off x="7124700" y="3073400"/>
            <a:ext cx="4140200" cy="5486400"/>
            <a:chOff x="0" y="0"/>
            <a:chExt cx="326" cy="432"/>
          </a:xfrm>
        </p:grpSpPr>
        <p:pic>
          <p:nvPicPr>
            <p:cNvPr id="12293" name="Picture 2" descr="InsertedImage.jpg"/>
            <p:cNvPicPr>
              <a:picLocks noChangeAspect="1"/>
            </p:cNvPicPr>
            <p:nvPr/>
          </p:nvPicPr>
          <p:blipFill>
            <a:blip r:embed="rId2">
              <a:extLst>
                <a:ext uri="{28A0092B-C50C-407E-A947-70E740481C1C}">
                  <a14:useLocalDpi xmlns:a14="http://schemas.microsoft.com/office/drawing/2010/main" val="0"/>
                </a:ext>
              </a:extLst>
            </a:blip>
            <a:srcRect l="24997" r="24997"/>
            <a:stretch>
              <a:fillRect/>
            </a:stretch>
          </p:blipFill>
          <p:spPr bwMode="auto">
            <a:xfrm>
              <a:off x="0" y="0"/>
              <a:ext cx="326"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 y="-5"/>
              <a:ext cx="336"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2291" name="Rectangle 4"/>
          <p:cNvSpPr>
            <a:spLocks noChangeArrowheads="1"/>
          </p:cNvSpPr>
          <p:nvPr>
            <p:ph type="title"/>
          </p:nvPr>
        </p:nvSpPr>
        <p:spPr/>
        <p:txBody>
          <a:bodyPr/>
          <a:lstStyle/>
          <a:p>
            <a:pPr eaLnBrk="1"/>
            <a:r>
              <a:rPr lang="fr-FR" altLang="fr-FR" dirty="0" smtClean="0"/>
              <a:t>La synchronisation en </a:t>
            </a:r>
            <a:r>
              <a:rPr lang="fr-FR" altLang="fr-FR" dirty="0" smtClean="0"/>
              <a:t>ligne (</a:t>
            </a:r>
            <a:r>
              <a:rPr lang="fr-FR" altLang="fr-FR" dirty="0"/>
              <a:t>s</a:t>
            </a:r>
            <a:r>
              <a:rPr lang="fr-FR" altLang="fr-FR" dirty="0" smtClean="0"/>
              <a:t>uite</a:t>
            </a:r>
            <a:r>
              <a:rPr lang="fr-FR" altLang="fr-FR" dirty="0" smtClean="0"/>
              <a:t>)</a:t>
            </a:r>
          </a:p>
        </p:txBody>
      </p:sp>
      <p:sp>
        <p:nvSpPr>
          <p:cNvPr id="12292" name="Rectangle 5"/>
          <p:cNvSpPr>
            <a:spLocks noChangeArrowheads="1"/>
          </p:cNvSpPr>
          <p:nvPr>
            <p:ph type="body" idx="1"/>
          </p:nvPr>
        </p:nvSpPr>
        <p:spPr/>
        <p:txBody>
          <a:bodyPr/>
          <a:lstStyle/>
          <a:p>
            <a:pPr marL="393700" indent="-393700" eaLnBrk="1">
              <a:spcBef>
                <a:spcPts val="3200"/>
              </a:spcBef>
              <a:buSzPct val="43000"/>
              <a:buFontTx/>
              <a:buBlip>
                <a:blip r:embed="rId4"/>
              </a:buBlip>
            </a:pPr>
            <a:r>
              <a:rPr lang="fr-FR" altLang="fr-FR" sz="3200" smtClean="0"/>
              <a:t>Une fois ceci fait, vous pourrez vous connecter à un réseau sans fil avec le crayon en suivant les étapes dans le cahier. Puis, touchez « Sync » pour envoyer vos notes en ligne.</a:t>
            </a:r>
            <a:endParaRPr lang="fr-FR" altLang="fr-FR" smtClean="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7124700" y="3073400"/>
            <a:ext cx="4140200" cy="5486400"/>
            <a:chOff x="0" y="0"/>
            <a:chExt cx="326" cy="432"/>
          </a:xfrm>
        </p:grpSpPr>
        <p:pic>
          <p:nvPicPr>
            <p:cNvPr id="13317" name="Picture 2" descr="InsertedImage.jpg"/>
            <p:cNvPicPr>
              <a:picLocks noChangeAspect="1"/>
            </p:cNvPicPr>
            <p:nvPr/>
          </p:nvPicPr>
          <p:blipFill>
            <a:blip r:embed="rId2">
              <a:extLst>
                <a:ext uri="{28A0092B-C50C-407E-A947-70E740481C1C}">
                  <a14:useLocalDpi xmlns:a14="http://schemas.microsoft.com/office/drawing/2010/main" val="0"/>
                </a:ext>
              </a:extLst>
            </a:blip>
            <a:srcRect l="21701" r="21701"/>
            <a:stretch>
              <a:fillRect/>
            </a:stretch>
          </p:blipFill>
          <p:spPr bwMode="auto">
            <a:xfrm>
              <a:off x="0" y="0"/>
              <a:ext cx="326"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 y="-5"/>
              <a:ext cx="336"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315" name="Rectangle 4"/>
          <p:cNvSpPr>
            <a:spLocks noChangeArrowheads="1"/>
          </p:cNvSpPr>
          <p:nvPr>
            <p:ph type="title"/>
          </p:nvPr>
        </p:nvSpPr>
        <p:spPr/>
        <p:txBody>
          <a:bodyPr/>
          <a:lstStyle/>
          <a:p>
            <a:pPr eaLnBrk="1"/>
            <a:r>
              <a:rPr lang="fr-FR" altLang="fr-FR" dirty="0" smtClean="0"/>
              <a:t>La synchronisation en </a:t>
            </a:r>
            <a:r>
              <a:rPr lang="fr-FR" altLang="fr-FR" dirty="0" smtClean="0"/>
              <a:t>ligne (</a:t>
            </a:r>
            <a:r>
              <a:rPr lang="fr-FR" altLang="fr-FR" dirty="0"/>
              <a:t>s</a:t>
            </a:r>
            <a:r>
              <a:rPr lang="fr-FR" altLang="fr-FR" dirty="0" smtClean="0"/>
              <a:t>uite</a:t>
            </a:r>
            <a:r>
              <a:rPr lang="fr-FR" altLang="fr-FR" dirty="0" smtClean="0"/>
              <a:t>)</a:t>
            </a:r>
          </a:p>
        </p:txBody>
      </p:sp>
      <p:sp>
        <p:nvSpPr>
          <p:cNvPr id="13316" name="Rectangle 5"/>
          <p:cNvSpPr>
            <a:spLocks noChangeArrowheads="1"/>
          </p:cNvSpPr>
          <p:nvPr>
            <p:ph type="body" idx="1"/>
          </p:nvPr>
        </p:nvSpPr>
        <p:spPr/>
        <p:txBody>
          <a:bodyPr/>
          <a:lstStyle/>
          <a:p>
            <a:pPr marL="393700" indent="-393700" eaLnBrk="1">
              <a:spcBef>
                <a:spcPts val="3200"/>
              </a:spcBef>
              <a:buSzPct val="43000"/>
              <a:buFontTx/>
              <a:buBlip>
                <a:blip r:embed="rId4"/>
              </a:buBlip>
            </a:pPr>
            <a:r>
              <a:rPr lang="fr-FR" altLang="fr-FR" sz="3200" dirty="0" smtClean="0"/>
              <a:t>Vous pourrez, dès lors, accéder à vos notes par l'intermédiaire de « </a:t>
            </a:r>
            <a:r>
              <a:rPr lang="fr-FR" altLang="fr-FR" sz="3200" dirty="0" err="1" smtClean="0"/>
              <a:t>Evernote</a:t>
            </a:r>
            <a:r>
              <a:rPr lang="fr-FR" altLang="fr-FR" sz="3200" dirty="0" smtClean="0"/>
              <a:t> » pour PC, Mac, </a:t>
            </a:r>
            <a:r>
              <a:rPr lang="fr-FR" altLang="fr-FR" sz="3200" dirty="0" err="1" smtClean="0"/>
              <a:t>Ipad</a:t>
            </a:r>
            <a:r>
              <a:rPr lang="fr-FR" altLang="fr-FR" sz="3200" dirty="0" smtClean="0"/>
              <a:t> et Android. Vous pouvez </a:t>
            </a:r>
            <a:r>
              <a:rPr lang="fr-FR" altLang="fr-FR" sz="3200" dirty="0" smtClean="0"/>
              <a:t>faire jouer </a:t>
            </a:r>
            <a:r>
              <a:rPr lang="fr-FR" altLang="fr-FR" sz="3200" dirty="0" smtClean="0"/>
              <a:t>vos notes comme si vous étiez sur le cahier.</a:t>
            </a:r>
            <a:endParaRPr lang="fr-FR" altLang="fr-FR" dirty="0" smtClean="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hème Office">
  <a:themeElements>
    <a:clrScheme name="">
      <a:dk1>
        <a:srgbClr val="403F3D"/>
      </a:dk1>
      <a:lt1>
        <a:srgbClr val="FFFFFF"/>
      </a:lt1>
      <a:dk2>
        <a:srgbClr val="000000"/>
      </a:dk2>
      <a:lt2>
        <a:srgbClr val="BFBCB6"/>
      </a:lt2>
      <a:accent1>
        <a:srgbClr val="F8D76C"/>
      </a:accent1>
      <a:accent2>
        <a:srgbClr val="CE8B45"/>
      </a:accent2>
      <a:accent3>
        <a:srgbClr val="AAAAAA"/>
      </a:accent3>
      <a:accent4>
        <a:srgbClr val="DADADA"/>
      </a:accent4>
      <a:accent5>
        <a:srgbClr val="FBE8BA"/>
      </a:accent5>
      <a:accent6>
        <a:srgbClr val="BA7D3E"/>
      </a:accent6>
      <a:hlink>
        <a:srgbClr val="0000FF"/>
      </a:hlink>
      <a:folHlink>
        <a:srgbClr val="FF00FF"/>
      </a:folHlink>
    </a:clrScheme>
    <a:fontScheme name="Thème Office">
      <a:majorFont>
        <a:latin typeface="Chalkduster"/>
        <a:ea typeface="Chalkduster"/>
        <a:cs typeface="Chalkduster"/>
      </a:majorFont>
      <a:minorFont>
        <a:latin typeface="Chalkduster"/>
        <a:ea typeface="Chalkduster"/>
        <a:cs typeface="Chalkduste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E8B45"/>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457200" rtl="0" eaLnBrk="1" fontAlgn="base" latinLnBrk="0" hangingPunct="0">
          <a:lnSpc>
            <a:spcPct val="100000"/>
          </a:lnSpc>
          <a:spcBef>
            <a:spcPct val="0"/>
          </a:spcBef>
          <a:spcAft>
            <a:spcPct val="0"/>
          </a:spcAft>
          <a:buClrTx/>
          <a:buSzTx/>
          <a:buFontTx/>
          <a:buNone/>
          <a:tabLst/>
          <a:defRPr kumimoji="0" lang="fr-FR" sz="4200" b="0" i="0" u="none" strike="noStrike" cap="none" normalizeH="0" baseline="0" smtClean="0">
            <a:ln>
              <a:noFill/>
            </a:ln>
            <a:solidFill>
              <a:srgbClr val="FFFFFF"/>
            </a:solidFill>
            <a:effectLst/>
            <a:latin typeface="Chalkduster" charset="0"/>
            <a:ea typeface="Chalkduster" charset="0"/>
            <a:cs typeface="Chalkduster" charset="0"/>
            <a:sym typeface="Chalkduster" charset="0"/>
          </a:defRPr>
        </a:defPPr>
      </a:lstStyle>
    </a:spDef>
    <a:lnDef>
      <a:spPr bwMode="auto">
        <a:xfrm>
          <a:off x="0" y="0"/>
          <a:ext cx="1" cy="1"/>
        </a:xfrm>
        <a:custGeom>
          <a:avLst/>
          <a:gdLst/>
          <a:ahLst/>
          <a:cxnLst/>
          <a:rect l="0" t="0" r="0" b="0"/>
          <a:pathLst/>
        </a:custGeom>
        <a:solidFill>
          <a:srgbClr val="CE8B45"/>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457200" rtl="0" eaLnBrk="1" fontAlgn="base" latinLnBrk="0" hangingPunct="0">
          <a:lnSpc>
            <a:spcPct val="100000"/>
          </a:lnSpc>
          <a:spcBef>
            <a:spcPct val="0"/>
          </a:spcBef>
          <a:spcAft>
            <a:spcPct val="0"/>
          </a:spcAft>
          <a:buClrTx/>
          <a:buSzTx/>
          <a:buFontTx/>
          <a:buNone/>
          <a:tabLst/>
          <a:defRPr kumimoji="0" lang="fr-FR" sz="4200" b="0" i="0" u="none" strike="noStrike" cap="none" normalizeH="0" baseline="0" smtClean="0">
            <a:ln>
              <a:noFill/>
            </a:ln>
            <a:solidFill>
              <a:srgbClr val="FFFFFF"/>
            </a:solidFill>
            <a:effectLst/>
            <a:latin typeface="Chalkduster" charset="0"/>
            <a:ea typeface="Chalkduster" charset="0"/>
            <a:cs typeface="Chalkduster" charset="0"/>
            <a:sym typeface="Chalkduster" charset="0"/>
          </a:defRPr>
        </a:defPPr>
      </a:lstStyle>
    </a:lnDef>
  </a:objectDefaults>
  <a:extraClrSchemeLst/>
</a:theme>
</file>

<file path=ppt/theme/theme2.xml><?xml version="1.0" encoding="utf-8"?>
<a:theme xmlns:a="http://schemas.openxmlformats.org/drawingml/2006/main" name="1_Thème Office">
  <a:themeElements>
    <a:clrScheme name="">
      <a:dk1>
        <a:srgbClr val="403F3D"/>
      </a:dk1>
      <a:lt1>
        <a:srgbClr val="FFFFFF"/>
      </a:lt1>
      <a:dk2>
        <a:srgbClr val="000000"/>
      </a:dk2>
      <a:lt2>
        <a:srgbClr val="BFBCB6"/>
      </a:lt2>
      <a:accent1>
        <a:srgbClr val="F8D76C"/>
      </a:accent1>
      <a:accent2>
        <a:srgbClr val="CE8B45"/>
      </a:accent2>
      <a:accent3>
        <a:srgbClr val="AAAAAA"/>
      </a:accent3>
      <a:accent4>
        <a:srgbClr val="DADADA"/>
      </a:accent4>
      <a:accent5>
        <a:srgbClr val="FBE8BA"/>
      </a:accent5>
      <a:accent6>
        <a:srgbClr val="BA7D3E"/>
      </a:accent6>
      <a:hlink>
        <a:srgbClr val="0000FF"/>
      </a:hlink>
      <a:folHlink>
        <a:srgbClr val="FF00FF"/>
      </a:folHlink>
    </a:clrScheme>
    <a:fontScheme name="Thème Office">
      <a:majorFont>
        <a:latin typeface="Chalkduster"/>
        <a:ea typeface="Chalkduster"/>
        <a:cs typeface="Chalkduster"/>
      </a:majorFont>
      <a:minorFont>
        <a:latin typeface="Chalkduster"/>
        <a:ea typeface="Chalkduster"/>
        <a:cs typeface="Chalkduste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E8B45"/>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457200" rtl="0" eaLnBrk="1" fontAlgn="base" latinLnBrk="0" hangingPunct="0">
          <a:lnSpc>
            <a:spcPct val="100000"/>
          </a:lnSpc>
          <a:spcBef>
            <a:spcPct val="0"/>
          </a:spcBef>
          <a:spcAft>
            <a:spcPct val="0"/>
          </a:spcAft>
          <a:buClrTx/>
          <a:buSzTx/>
          <a:buFontTx/>
          <a:buNone/>
          <a:tabLst/>
          <a:defRPr kumimoji="0" lang="fr-FR" sz="4200" b="0" i="0" u="none" strike="noStrike" cap="none" normalizeH="0" baseline="0" smtClean="0">
            <a:ln>
              <a:noFill/>
            </a:ln>
            <a:solidFill>
              <a:srgbClr val="FFFFFF"/>
            </a:solidFill>
            <a:effectLst/>
            <a:latin typeface="Chalkduster" charset="0"/>
            <a:ea typeface="Chalkduster" charset="0"/>
            <a:cs typeface="Chalkduster" charset="0"/>
            <a:sym typeface="Chalkduster" charset="0"/>
          </a:defRPr>
        </a:defPPr>
      </a:lstStyle>
    </a:spDef>
    <a:lnDef>
      <a:spPr bwMode="auto">
        <a:xfrm>
          <a:off x="0" y="0"/>
          <a:ext cx="1" cy="1"/>
        </a:xfrm>
        <a:custGeom>
          <a:avLst/>
          <a:gdLst/>
          <a:ahLst/>
          <a:cxnLst/>
          <a:rect l="0" t="0" r="0" b="0"/>
          <a:pathLst/>
        </a:custGeom>
        <a:solidFill>
          <a:srgbClr val="CE8B45"/>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457200" rtl="0" eaLnBrk="1" fontAlgn="base" latinLnBrk="0" hangingPunct="0">
          <a:lnSpc>
            <a:spcPct val="100000"/>
          </a:lnSpc>
          <a:spcBef>
            <a:spcPct val="0"/>
          </a:spcBef>
          <a:spcAft>
            <a:spcPct val="0"/>
          </a:spcAft>
          <a:buClrTx/>
          <a:buSzTx/>
          <a:buFontTx/>
          <a:buNone/>
          <a:tabLst/>
          <a:defRPr kumimoji="0" lang="fr-FR" sz="4200" b="0" i="0" u="none" strike="noStrike" cap="none" normalizeH="0" baseline="0" smtClean="0">
            <a:ln>
              <a:noFill/>
            </a:ln>
            <a:solidFill>
              <a:srgbClr val="FFFFFF"/>
            </a:solidFill>
            <a:effectLst/>
            <a:latin typeface="Chalkduster" charset="0"/>
            <a:ea typeface="Chalkduster" charset="0"/>
            <a:cs typeface="Chalkduster" charset="0"/>
            <a:sym typeface="Chalkduster" charset="0"/>
          </a:defRPr>
        </a:defPPr>
      </a:lstStyle>
    </a:lnDef>
  </a:objectDefaults>
  <a:extraClrSchemeLst/>
</a:theme>
</file>

<file path=ppt/theme/theme3.xml><?xml version="1.0" encoding="utf-8"?>
<a:theme xmlns:a="http://schemas.openxmlformats.org/drawingml/2006/main" name="2_Thème Office">
  <a:themeElements>
    <a:clrScheme name="">
      <a:dk1>
        <a:srgbClr val="403F3D"/>
      </a:dk1>
      <a:lt1>
        <a:srgbClr val="FFFFFF"/>
      </a:lt1>
      <a:dk2>
        <a:srgbClr val="000000"/>
      </a:dk2>
      <a:lt2>
        <a:srgbClr val="BFBCB6"/>
      </a:lt2>
      <a:accent1>
        <a:srgbClr val="F8D76C"/>
      </a:accent1>
      <a:accent2>
        <a:srgbClr val="CE8B45"/>
      </a:accent2>
      <a:accent3>
        <a:srgbClr val="AAAAAA"/>
      </a:accent3>
      <a:accent4>
        <a:srgbClr val="DADADA"/>
      </a:accent4>
      <a:accent5>
        <a:srgbClr val="FBE8BA"/>
      </a:accent5>
      <a:accent6>
        <a:srgbClr val="BA7D3E"/>
      </a:accent6>
      <a:hlink>
        <a:srgbClr val="0000FF"/>
      </a:hlink>
      <a:folHlink>
        <a:srgbClr val="FF00FF"/>
      </a:folHlink>
    </a:clrScheme>
    <a:fontScheme name="Thème Office">
      <a:majorFont>
        <a:latin typeface="Chalkduster"/>
        <a:ea typeface="Chalkduster"/>
        <a:cs typeface="Chalkduster"/>
      </a:majorFont>
      <a:minorFont>
        <a:latin typeface="Chalkduster"/>
        <a:ea typeface="Chalkduster"/>
        <a:cs typeface="Chalkduste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E8B45"/>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457200" rtl="0" eaLnBrk="1" fontAlgn="base" latinLnBrk="0" hangingPunct="0">
          <a:lnSpc>
            <a:spcPct val="100000"/>
          </a:lnSpc>
          <a:spcBef>
            <a:spcPct val="0"/>
          </a:spcBef>
          <a:spcAft>
            <a:spcPct val="0"/>
          </a:spcAft>
          <a:buClrTx/>
          <a:buSzTx/>
          <a:buFontTx/>
          <a:buNone/>
          <a:tabLst/>
          <a:defRPr kumimoji="0" lang="fr-FR" sz="4200" b="0" i="0" u="none" strike="noStrike" cap="none" normalizeH="0" baseline="0" smtClean="0">
            <a:ln>
              <a:noFill/>
            </a:ln>
            <a:solidFill>
              <a:srgbClr val="FFFFFF"/>
            </a:solidFill>
            <a:effectLst/>
            <a:latin typeface="Chalkduster" charset="0"/>
            <a:ea typeface="Chalkduster" charset="0"/>
            <a:cs typeface="Chalkduster" charset="0"/>
            <a:sym typeface="Chalkduster" charset="0"/>
          </a:defRPr>
        </a:defPPr>
      </a:lstStyle>
    </a:spDef>
    <a:lnDef>
      <a:spPr bwMode="auto">
        <a:xfrm>
          <a:off x="0" y="0"/>
          <a:ext cx="1" cy="1"/>
        </a:xfrm>
        <a:custGeom>
          <a:avLst/>
          <a:gdLst/>
          <a:ahLst/>
          <a:cxnLst/>
          <a:rect l="0" t="0" r="0" b="0"/>
          <a:pathLst/>
        </a:custGeom>
        <a:solidFill>
          <a:srgbClr val="CE8B45"/>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457200" rtl="0" eaLnBrk="1" fontAlgn="base" latinLnBrk="0" hangingPunct="0">
          <a:lnSpc>
            <a:spcPct val="100000"/>
          </a:lnSpc>
          <a:spcBef>
            <a:spcPct val="0"/>
          </a:spcBef>
          <a:spcAft>
            <a:spcPct val="0"/>
          </a:spcAft>
          <a:buClrTx/>
          <a:buSzTx/>
          <a:buFontTx/>
          <a:buNone/>
          <a:tabLst/>
          <a:defRPr kumimoji="0" lang="fr-FR" sz="4200" b="0" i="0" u="none" strike="noStrike" cap="none" normalizeH="0" baseline="0" smtClean="0">
            <a:ln>
              <a:noFill/>
            </a:ln>
            <a:solidFill>
              <a:srgbClr val="FFFFFF"/>
            </a:solidFill>
            <a:effectLst/>
            <a:latin typeface="Chalkduster" charset="0"/>
            <a:ea typeface="Chalkduster" charset="0"/>
            <a:cs typeface="Chalkduster" charset="0"/>
            <a:sym typeface="Chalkduster" charset="0"/>
          </a:defRPr>
        </a:defPPr>
      </a:lstStyle>
    </a:lnDef>
  </a:objectDefaults>
  <a:extraClrSchemeLst/>
</a:theme>
</file>

<file path=ppt/theme/theme4.xml><?xml version="1.0" encoding="utf-8"?>
<a:theme xmlns:a="http://schemas.openxmlformats.org/drawingml/2006/main" name="Thème Office">
  <a:themeElements>
    <a:clrScheme name="">
      <a:dk1>
        <a:srgbClr val="572E2D"/>
      </a:dk1>
      <a:lt1>
        <a:srgbClr val="2A5657"/>
      </a:lt1>
      <a:dk2>
        <a:srgbClr val="403F3D"/>
      </a:dk2>
      <a:lt2>
        <a:srgbClr val="BFBCB6"/>
      </a:lt2>
      <a:accent1>
        <a:srgbClr val="F8D76C"/>
      </a:accent1>
      <a:accent2>
        <a:srgbClr val="CE8B45"/>
      </a:accent2>
      <a:accent3>
        <a:srgbClr val="ACB4B4"/>
      </a:accent3>
      <a:accent4>
        <a:srgbClr val="492625"/>
      </a:accent4>
      <a:accent5>
        <a:srgbClr val="FBE8BA"/>
      </a:accent5>
      <a:accent6>
        <a:srgbClr val="BA7D3E"/>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309</Words>
  <Application>Microsoft Office PowerPoint</Application>
  <PresentationFormat>Personnalisé</PresentationFormat>
  <Paragraphs>28</Paragraphs>
  <Slides>13</Slides>
  <Notes>1</Notes>
  <HiddenSlides>0</HiddenSlides>
  <MMClips>0</MMClips>
  <ScaleCrop>false</ScaleCrop>
  <HeadingPairs>
    <vt:vector size="6" baseType="variant">
      <vt:variant>
        <vt:lpstr>Polices utilisées</vt:lpstr>
      </vt:variant>
      <vt:variant>
        <vt:i4>3</vt:i4>
      </vt:variant>
      <vt:variant>
        <vt:lpstr>Thème</vt:lpstr>
      </vt:variant>
      <vt:variant>
        <vt:i4>3</vt:i4>
      </vt:variant>
      <vt:variant>
        <vt:lpstr>Titres des diapositives</vt:lpstr>
      </vt:variant>
      <vt:variant>
        <vt:i4>13</vt:i4>
      </vt:variant>
    </vt:vector>
  </HeadingPairs>
  <TitlesOfParts>
    <vt:vector size="19" baseType="lpstr">
      <vt:lpstr>Chalkduster</vt:lpstr>
      <vt:lpstr>Arial</vt:lpstr>
      <vt:lpstr>Noteworthy Bold</vt:lpstr>
      <vt:lpstr>Thème Office</vt:lpstr>
      <vt:lpstr>1_Thème Office</vt:lpstr>
      <vt:lpstr>2_Thème Office</vt:lpstr>
      <vt:lpstr>Le Smartpen et son utilisation </vt:lpstr>
      <vt:lpstr>Pourquoi le Smartpen ?</vt:lpstr>
      <vt:lpstr>L'utilisation</vt:lpstr>
      <vt:lpstr>L'utilisation (suite)</vt:lpstr>
      <vt:lpstr>L'utilisation (suite)</vt:lpstr>
      <vt:lpstr>La synchronisation en ligne</vt:lpstr>
      <vt:lpstr>La synchronisation en ligne (suite)</vt:lpstr>
      <vt:lpstr>La synchronisation en ligne (suite)</vt:lpstr>
      <vt:lpstr>La synchronisation en ligne (suite)</vt:lpstr>
      <vt:lpstr>La synchronisation en ligne (suite)</vt:lpstr>
      <vt:lpstr>L'alternative à la synchronisation en ligne</vt:lpstr>
      <vt:lpstr>Difficultés rencontrées</vt:lpstr>
      <vt:lpstr>À propos de cette présentation…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Smartpen et son utilisation par Jérôme Mignault</dc:title>
  <dc:creator>Dauphinais, Nathalie</dc:creator>
  <cp:lastModifiedBy>dauphinn</cp:lastModifiedBy>
  <cp:revision>7</cp:revision>
  <dcterms:modified xsi:type="dcterms:W3CDTF">2014-11-04T21:23:32Z</dcterms:modified>
</cp:coreProperties>
</file>