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63" r:id="rId5"/>
    <p:sldId id="264" r:id="rId6"/>
    <p:sldId id="258" r:id="rId7"/>
    <p:sldId id="267" r:id="rId8"/>
    <p:sldId id="266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uphinn" initials="ND" lastIdx="3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6" d="100"/>
          <a:sy n="106" d="100"/>
        </p:scale>
        <p:origin x="-90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vescribe.com/fr-ca/support/echo/setup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vescribe.com/int/pdf/player/lsnotesdesktop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Le </a:t>
            </a:r>
            <a:r>
              <a:rPr lang="fr-CA" dirty="0" err="1" smtClean="0"/>
              <a:t>Smartpen</a:t>
            </a:r>
            <a:r>
              <a:rPr lang="fr-CA" dirty="0" smtClean="0"/>
              <a:t> </a:t>
            </a:r>
            <a:r>
              <a:rPr lang="fr-CA" dirty="0" err="1" smtClean="0"/>
              <a:t>Echo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/>
              <a:t>Emprunter un </a:t>
            </a:r>
            <a:r>
              <a:rPr lang="fr-CA" dirty="0" err="1" smtClean="0"/>
              <a:t>Smartpen</a:t>
            </a:r>
            <a:r>
              <a:rPr lang="fr-CA" dirty="0" smtClean="0"/>
              <a:t> de la bibliothèque de l’</a:t>
            </a:r>
            <a:r>
              <a:rPr lang="fr-CA" dirty="0" err="1" smtClean="0"/>
              <a:t>Uqtr</a:t>
            </a:r>
            <a:r>
              <a:rPr lang="fr-C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13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Sommaire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Présentation des composantes matérielles (crayon, carnet)</a:t>
            </a:r>
          </a:p>
          <a:p>
            <a:r>
              <a:rPr lang="fr-CA" dirty="0" smtClean="0"/>
              <a:t>Méthode de prise de notes et fonctionnalités</a:t>
            </a:r>
            <a:endParaRPr lang="fr-CA" dirty="0"/>
          </a:p>
          <a:p>
            <a:r>
              <a:rPr lang="fr-CA" dirty="0" smtClean="0"/>
              <a:t>Installation et utilisation d’</a:t>
            </a:r>
            <a:r>
              <a:rPr lang="fr-CA" dirty="0" err="1" smtClean="0"/>
              <a:t>Echo</a:t>
            </a:r>
            <a:r>
              <a:rPr lang="fr-CA" dirty="0" smtClean="0"/>
              <a:t> Desktop</a:t>
            </a:r>
          </a:p>
          <a:p>
            <a:endParaRPr lang="fr-C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61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z="3200" dirty="0" smtClean="0"/>
              <a:t>Utilisation de </a:t>
            </a:r>
            <a:r>
              <a:rPr lang="fr-CA" sz="3200" dirty="0" err="1" smtClean="0"/>
              <a:t>Echo</a:t>
            </a:r>
            <a:r>
              <a:rPr lang="fr-CA" sz="3200" dirty="0" smtClean="0"/>
              <a:t> Desktop et </a:t>
            </a:r>
            <a:r>
              <a:rPr lang="fr-CA" sz="3200" dirty="0" err="1" smtClean="0"/>
              <a:t>MyScript</a:t>
            </a:r>
            <a:r>
              <a:rPr lang="fr-CA" sz="3200" dirty="0" smtClean="0"/>
              <a:t> pour la reconnaissance de texte manuscrit</a:t>
            </a:r>
            <a:endParaRPr lang="en-US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Premièrement, charger le crayon avec le fil fourni</a:t>
            </a:r>
          </a:p>
          <a:p>
            <a:r>
              <a:rPr lang="fr-CA" dirty="0" smtClean="0"/>
              <a:t>Télécharger et lancer </a:t>
            </a:r>
            <a:r>
              <a:rPr lang="fr-CA" dirty="0" err="1" smtClean="0"/>
              <a:t>Echo</a:t>
            </a:r>
            <a:r>
              <a:rPr lang="fr-CA" dirty="0" smtClean="0"/>
              <a:t> Desktop</a:t>
            </a:r>
          </a:p>
          <a:p>
            <a:pPr marL="0" indent="0">
              <a:buNone/>
            </a:pPr>
            <a:r>
              <a:rPr lang="fr-CA" dirty="0">
                <a:hlinkClick r:id="rId2"/>
              </a:rPr>
              <a:t>http://www.livescribe.com/fr-ca/support/echo/setup</a:t>
            </a:r>
            <a:r>
              <a:rPr lang="fr-CA" dirty="0" smtClean="0">
                <a:hlinkClick r:id="rId2"/>
              </a:rPr>
              <a:t>/</a:t>
            </a:r>
            <a:endParaRPr lang="fr-CA" dirty="0" smtClean="0"/>
          </a:p>
          <a:p>
            <a:r>
              <a:rPr lang="fr-CA" dirty="0" smtClean="0"/>
              <a:t>Cliquer enregistrer le crayon plus tard</a:t>
            </a:r>
          </a:p>
          <a:p>
            <a:r>
              <a:rPr lang="fr-CA" dirty="0" smtClean="0"/>
              <a:t>Faire les mises à jour du crayon</a:t>
            </a:r>
          </a:p>
          <a:p>
            <a:r>
              <a:rPr lang="fr-CA" dirty="0" smtClean="0"/>
              <a:t>Enregistrer une ou plusieurs notes</a:t>
            </a:r>
          </a:p>
          <a:p>
            <a:endParaRPr lang="fr-CA" dirty="0" smtClean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43946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"/>
          <p:cNvGrpSpPr>
            <a:grpSpLocks/>
          </p:cNvGrpSpPr>
          <p:nvPr/>
        </p:nvGrpSpPr>
        <p:grpSpPr bwMode="auto">
          <a:xfrm>
            <a:off x="6533555" y="2160984"/>
            <a:ext cx="2911078" cy="3857625"/>
            <a:chOff x="0" y="0"/>
            <a:chExt cx="326" cy="432"/>
          </a:xfrm>
        </p:grpSpPr>
        <p:pic>
          <p:nvPicPr>
            <p:cNvPr id="7173" name="Picture 2" descr="InsertedImage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268" r="12268"/>
            <a:stretch>
              <a:fillRect/>
            </a:stretch>
          </p:blipFill>
          <p:spPr bwMode="auto">
            <a:xfrm>
              <a:off x="0" y="0"/>
              <a:ext cx="326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717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" y="-5"/>
              <a:ext cx="3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fr-FR" altLang="fr-FR" dirty="0" smtClean="0"/>
              <a:t>Utilisation du </a:t>
            </a:r>
            <a:r>
              <a:rPr lang="fr-FR" altLang="fr-FR" dirty="0" err="1" smtClean="0"/>
              <a:t>Smartpen</a:t>
            </a:r>
            <a:r>
              <a:rPr lang="fr-FR" altLang="fr-FR" dirty="0" smtClean="0"/>
              <a:t> </a:t>
            </a:r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03312" y="2052918"/>
            <a:ext cx="5264537" cy="4195481"/>
          </a:xfrm>
        </p:spPr>
        <p:txBody>
          <a:bodyPr/>
          <a:lstStyle/>
          <a:p>
            <a:pPr marL="276810" indent="-276810">
              <a:spcBef>
                <a:spcPts val="2250"/>
              </a:spcBef>
              <a:buSzPct val="43000"/>
              <a:buBlip>
                <a:blip r:embed="rId4"/>
              </a:buBlip>
            </a:pPr>
            <a:r>
              <a:rPr lang="fr-FR" altLang="fr-FR" sz="2250" dirty="0"/>
              <a:t>Dans votre </a:t>
            </a:r>
            <a:r>
              <a:rPr lang="fr-FR" altLang="fr-FR" sz="2250" dirty="0" smtClean="0"/>
              <a:t>carnet </a:t>
            </a:r>
            <a:r>
              <a:rPr lang="fr-FR" altLang="fr-FR" sz="2250" dirty="0"/>
              <a:t>de notes, </a:t>
            </a:r>
            <a:r>
              <a:rPr lang="fr-FR" altLang="fr-FR" sz="2250" dirty="0" smtClean="0"/>
              <a:t>appuyer </a:t>
            </a:r>
            <a:r>
              <a:rPr lang="fr-FR" altLang="fr-FR" sz="2250" dirty="0"/>
              <a:t>sur </a:t>
            </a:r>
            <a:r>
              <a:rPr lang="fr-FR" altLang="fr-FR" sz="2250" b="1" dirty="0"/>
              <a:t>record</a:t>
            </a:r>
            <a:r>
              <a:rPr lang="fr-FR" altLang="fr-FR" sz="2250" dirty="0"/>
              <a:t>.</a:t>
            </a:r>
          </a:p>
          <a:p>
            <a:pPr marL="276810" indent="-276810">
              <a:spcBef>
                <a:spcPts val="2250"/>
              </a:spcBef>
              <a:buSzPct val="43000"/>
              <a:buBlip>
                <a:blip r:embed="rId4"/>
              </a:buBlip>
            </a:pPr>
            <a:r>
              <a:rPr lang="fr-FR" altLang="fr-FR" sz="2250" dirty="0"/>
              <a:t>À partir de ce moment, le crayon enregistre le cours en </a:t>
            </a:r>
            <a:r>
              <a:rPr lang="fr-FR" altLang="fr-FR" sz="2250" dirty="0" smtClean="0"/>
              <a:t>synchronisant les propos </a:t>
            </a:r>
            <a:r>
              <a:rPr lang="fr-FR" altLang="fr-FR" sz="2250" dirty="0"/>
              <a:t>avec ce que vous écrivez.</a:t>
            </a: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4288705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"/>
          <p:cNvGrpSpPr>
            <a:grpSpLocks/>
          </p:cNvGrpSpPr>
          <p:nvPr/>
        </p:nvGrpSpPr>
        <p:grpSpPr bwMode="auto">
          <a:xfrm>
            <a:off x="6533555" y="2160984"/>
            <a:ext cx="2911078" cy="3857625"/>
            <a:chOff x="0" y="0"/>
            <a:chExt cx="326" cy="432"/>
          </a:xfrm>
        </p:grpSpPr>
        <p:pic>
          <p:nvPicPr>
            <p:cNvPr id="8197" name="Picture 2" descr="InsertedImage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24" r="16324"/>
            <a:stretch>
              <a:fillRect/>
            </a:stretch>
          </p:blipFill>
          <p:spPr bwMode="auto">
            <a:xfrm>
              <a:off x="0" y="0"/>
              <a:ext cx="326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8198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" y="-5"/>
              <a:ext cx="3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fr-FR" altLang="fr-FR" dirty="0" smtClean="0"/>
              <a:t>Utilisation du </a:t>
            </a:r>
            <a:r>
              <a:rPr lang="fr-FR" altLang="fr-FR" dirty="0" err="1" smtClean="0"/>
              <a:t>Smartpen</a:t>
            </a:r>
            <a:r>
              <a:rPr lang="fr-FR" altLang="fr-FR" dirty="0" smtClean="0"/>
              <a:t> (suite)</a:t>
            </a:r>
          </a:p>
        </p:txBody>
      </p:sp>
      <p:sp>
        <p:nvSpPr>
          <p:cNvPr id="819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03312" y="2052918"/>
            <a:ext cx="5256299" cy="4195481"/>
          </a:xfrm>
        </p:spPr>
        <p:txBody>
          <a:bodyPr>
            <a:normAutofit/>
          </a:bodyPr>
          <a:lstStyle/>
          <a:p>
            <a:pPr marL="0" indent="0">
              <a:spcBef>
                <a:spcPts val="2250"/>
              </a:spcBef>
              <a:buSzPct val="43000"/>
              <a:buNone/>
            </a:pPr>
            <a:endParaRPr lang="fr-FR" altLang="fr-FR" dirty="0" smtClean="0"/>
          </a:p>
          <a:p>
            <a:pPr marL="276810" indent="-276810">
              <a:spcBef>
                <a:spcPts val="2250"/>
              </a:spcBef>
              <a:buSzPct val="43000"/>
              <a:buBlip>
                <a:blip r:embed="rId4"/>
              </a:buBlip>
            </a:pPr>
            <a:r>
              <a:rPr lang="fr-FR" altLang="fr-FR" dirty="0"/>
              <a:t>Une fois l'enregistrement </a:t>
            </a:r>
            <a:r>
              <a:rPr lang="fr-FR" altLang="fr-FR" dirty="0" smtClean="0"/>
              <a:t>arrêté, </a:t>
            </a:r>
            <a:r>
              <a:rPr lang="fr-FR" altLang="fr-FR" dirty="0"/>
              <a:t>i</a:t>
            </a:r>
            <a:r>
              <a:rPr lang="fr-FR" altLang="fr-FR" dirty="0" smtClean="0"/>
              <a:t>l vous est </a:t>
            </a:r>
            <a:r>
              <a:rPr lang="fr-FR" altLang="fr-FR" dirty="0"/>
              <a:t>donc </a:t>
            </a:r>
            <a:r>
              <a:rPr lang="fr-FR" altLang="fr-FR" dirty="0" smtClean="0"/>
              <a:t>possible de retourner dans l'audio. Appuyer simplement </a:t>
            </a:r>
            <a:r>
              <a:rPr lang="fr-FR" altLang="fr-FR" dirty="0"/>
              <a:t>avec le crayon sur la section de notes que vous avez </a:t>
            </a:r>
            <a:r>
              <a:rPr lang="fr-FR" altLang="fr-FR" dirty="0" smtClean="0"/>
              <a:t>écrite, ce dernier va rejouer l'audio enregistré au moment où vous avez écrit les notes.</a:t>
            </a:r>
          </a:p>
          <a:p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9948129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Utilisation de </a:t>
            </a:r>
            <a:r>
              <a:rPr lang="fr-CA" dirty="0" err="1" smtClean="0"/>
              <a:t>Echo</a:t>
            </a:r>
            <a:r>
              <a:rPr lang="fr-CA" dirty="0" smtClean="0"/>
              <a:t> Desktop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03313" y="2052918"/>
            <a:ext cx="6294266" cy="4195481"/>
          </a:xfrm>
        </p:spPr>
        <p:txBody>
          <a:bodyPr>
            <a:normAutofit/>
          </a:bodyPr>
          <a:lstStyle/>
          <a:p>
            <a:r>
              <a:rPr lang="fr-CA" dirty="0" smtClean="0"/>
              <a:t>Brancher le </a:t>
            </a:r>
            <a:r>
              <a:rPr lang="fr-CA" dirty="0" err="1" smtClean="0"/>
              <a:t>Smartpen</a:t>
            </a:r>
            <a:r>
              <a:rPr lang="fr-CA" dirty="0"/>
              <a:t> </a:t>
            </a:r>
            <a:r>
              <a:rPr lang="fr-CA" dirty="0" smtClean="0"/>
              <a:t>pour synchronisation.</a:t>
            </a:r>
          </a:p>
          <a:p>
            <a:r>
              <a:rPr lang="fr-CA" dirty="0" smtClean="0"/>
              <a:t>Le </a:t>
            </a:r>
            <a:r>
              <a:rPr lang="fr-CA" dirty="0" err="1" smtClean="0"/>
              <a:t>Smarpen</a:t>
            </a:r>
            <a:r>
              <a:rPr lang="fr-CA" dirty="0" smtClean="0"/>
              <a:t> va alors transférer les nouvelles notes sur l’ordinateur.</a:t>
            </a:r>
          </a:p>
          <a:p>
            <a:r>
              <a:rPr lang="fr-CA" dirty="0" smtClean="0"/>
              <a:t>Vous pouvez alors consulter les notes, écouter l’audio et les organiser en carnets de notes.</a:t>
            </a:r>
          </a:p>
          <a:p>
            <a:r>
              <a:rPr lang="fr-CA" dirty="0" smtClean="0"/>
              <a:t>Vous pouvez créer différents carnets à partir du menu Fichier -&gt; carnets personnalisés -&gt; Créer un carnet.</a:t>
            </a:r>
          </a:p>
          <a:p>
            <a:r>
              <a:rPr lang="fr-CA" dirty="0" smtClean="0"/>
              <a:t>Vous pouvez ajouter des notes dans un carnet en glissant les pages dans le carnet de la bibliothèque de gauche.</a:t>
            </a:r>
          </a:p>
          <a:p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3904" y="2169383"/>
            <a:ext cx="360045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94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Utilisation de </a:t>
            </a:r>
            <a:r>
              <a:rPr lang="fr-CA" dirty="0" err="1"/>
              <a:t>Echo</a:t>
            </a:r>
            <a:r>
              <a:rPr lang="fr-CA" dirty="0"/>
              <a:t> </a:t>
            </a:r>
            <a:r>
              <a:rPr lang="fr-CA" dirty="0" smtClean="0"/>
              <a:t>Desktop (suite)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Sélectionner les notes et </a:t>
            </a:r>
            <a:r>
              <a:rPr lang="fr-CA" dirty="0" smtClean="0"/>
              <a:t>appuyer sur le </a:t>
            </a:r>
            <a:r>
              <a:rPr lang="fr-CA" dirty="0"/>
              <a:t>clic </a:t>
            </a:r>
            <a:r>
              <a:rPr lang="fr-CA" dirty="0" smtClean="0"/>
              <a:t>droit de la souris pour </a:t>
            </a:r>
            <a:r>
              <a:rPr lang="fr-CA" dirty="0"/>
              <a:t>les exporter </a:t>
            </a:r>
            <a:r>
              <a:rPr lang="fr-CA" dirty="0" smtClean="0"/>
              <a:t>vers </a:t>
            </a:r>
            <a:r>
              <a:rPr lang="fr-CA" dirty="0"/>
              <a:t>l’ordinateur.</a:t>
            </a:r>
          </a:p>
          <a:p>
            <a:r>
              <a:rPr lang="fr-CA" dirty="0"/>
              <a:t>Sélectionner un emplacement.</a:t>
            </a:r>
          </a:p>
          <a:p>
            <a:r>
              <a:rPr lang="fr-CA" dirty="0"/>
              <a:t>Si l’exportation échoue, redémarrer </a:t>
            </a:r>
            <a:r>
              <a:rPr lang="fr-CA" dirty="0" err="1"/>
              <a:t>Echo</a:t>
            </a:r>
            <a:r>
              <a:rPr lang="fr-CA" dirty="0"/>
              <a:t> Desktop.</a:t>
            </a:r>
          </a:p>
          <a:p>
            <a:r>
              <a:rPr lang="fr-CA" dirty="0"/>
              <a:t>Pour consulter les notes, cliquer sur le </a:t>
            </a:r>
            <a:r>
              <a:rPr lang="fr-CA" dirty="0" smtClean="0"/>
              <a:t>fichier correspondant.</a:t>
            </a:r>
            <a:endParaRPr lang="fr-CA" dirty="0"/>
          </a:p>
          <a:p>
            <a:r>
              <a:rPr lang="fr-CA" dirty="0"/>
              <a:t>Pour lire les notes en audio, aller au </a:t>
            </a:r>
            <a:r>
              <a:rPr lang="fr-CA" dirty="0">
                <a:hlinkClick r:id="rId2"/>
              </a:rPr>
              <a:t>http://www.livescribe.com/int/pdf/player/lsnotesdesktop.htm</a:t>
            </a:r>
            <a:endParaRPr lang="fr-CA" dirty="0"/>
          </a:p>
          <a:p>
            <a:r>
              <a:rPr lang="fr-CA" dirty="0" smtClean="0"/>
              <a:t>Veuillez noter que le </a:t>
            </a:r>
            <a:r>
              <a:rPr lang="fr-CA" dirty="0"/>
              <a:t>lecteur ne fonctionne pas avec Firefox.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80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z="3200" dirty="0" smtClean="0"/>
              <a:t>Utilisation de </a:t>
            </a:r>
            <a:r>
              <a:rPr lang="fr-CA" sz="3200" dirty="0" err="1" smtClean="0"/>
              <a:t>MyScript</a:t>
            </a:r>
            <a:r>
              <a:rPr lang="fr-CA" sz="3200" dirty="0" smtClean="0"/>
              <a:t> pour la reconnaissance de l’écriture manuscrite.</a:t>
            </a:r>
            <a:endParaRPr lang="en-US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03312" y="2052919"/>
            <a:ext cx="8946541" cy="2016574"/>
          </a:xfrm>
        </p:spPr>
        <p:txBody>
          <a:bodyPr/>
          <a:lstStyle/>
          <a:p>
            <a:r>
              <a:rPr lang="fr-CA" dirty="0" smtClean="0"/>
              <a:t>Fermer </a:t>
            </a:r>
            <a:r>
              <a:rPr lang="fr-CA" dirty="0" err="1"/>
              <a:t>Livescribe</a:t>
            </a:r>
            <a:r>
              <a:rPr lang="fr-CA" dirty="0"/>
              <a:t> Desktop pour installer </a:t>
            </a:r>
            <a:r>
              <a:rPr lang="fr-CA" dirty="0" err="1" smtClean="0"/>
              <a:t>MyScript</a:t>
            </a:r>
            <a:r>
              <a:rPr lang="fr-CA" dirty="0" smtClean="0"/>
              <a:t>, </a:t>
            </a:r>
            <a:r>
              <a:rPr lang="fr-CA" dirty="0"/>
              <a:t>puis le redémarrer</a:t>
            </a:r>
          </a:p>
          <a:p>
            <a:r>
              <a:rPr lang="fr-CA" dirty="0"/>
              <a:t>Cliquer </a:t>
            </a:r>
            <a:r>
              <a:rPr lang="fr-CA" dirty="0" smtClean="0"/>
              <a:t>bouton droit </a:t>
            </a:r>
            <a:r>
              <a:rPr lang="fr-CA" dirty="0"/>
              <a:t>sur une note -&gt; </a:t>
            </a:r>
            <a:r>
              <a:rPr lang="fr-CA" dirty="0" smtClean="0"/>
              <a:t>Partager page vers -&gt;Exporter </a:t>
            </a:r>
            <a:r>
              <a:rPr lang="fr-CA" dirty="0"/>
              <a:t>vers </a:t>
            </a:r>
            <a:r>
              <a:rPr lang="fr-CA" dirty="0" err="1"/>
              <a:t>MyScript</a:t>
            </a:r>
            <a:endParaRPr lang="fr-CA" dirty="0"/>
          </a:p>
          <a:p>
            <a:r>
              <a:rPr lang="fr-CA" dirty="0"/>
              <a:t>Régler les options pour la reconnaissance des formes ou dessin libre</a:t>
            </a:r>
            <a:endParaRPr lang="en-US" dirty="0"/>
          </a:p>
          <a:p>
            <a:r>
              <a:rPr lang="fr-CA" dirty="0" smtClean="0"/>
              <a:t>Une fois le document traité, sélectionner le format d’export.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9523" y="4269164"/>
            <a:ext cx="6595624" cy="229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8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En conclusion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Ce crayon peut s’avérer fort utile pour ne rater aucune information d’un cours !</a:t>
            </a:r>
          </a:p>
          <a:p>
            <a:endParaRPr lang="fr-CA" dirty="0"/>
          </a:p>
          <a:p>
            <a:endParaRPr lang="fr-CA" dirty="0" smtClean="0"/>
          </a:p>
          <a:p>
            <a:endParaRPr lang="fr-CA" dirty="0"/>
          </a:p>
          <a:p>
            <a:r>
              <a:rPr lang="fr-CA" dirty="0" smtClean="0"/>
              <a:t>Présentation réalisée par Jérôme </a:t>
            </a:r>
            <a:r>
              <a:rPr lang="fr-CA" dirty="0" err="1" smtClean="0"/>
              <a:t>Mignault</a:t>
            </a:r>
            <a:r>
              <a:rPr lang="fr-CA" dirty="0" smtClean="0"/>
              <a:t> Proulx et avec l’aide de Nathalie </a:t>
            </a:r>
            <a:r>
              <a:rPr lang="fr-CA" dirty="0" err="1" smtClean="0"/>
              <a:t>Dauphinais</a:t>
            </a:r>
            <a:r>
              <a:rPr lang="fr-CA" dirty="0" smtClean="0"/>
              <a:t>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9669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2936</TotalTime>
  <Words>400</Words>
  <Application>Microsoft Office PowerPoint</Application>
  <PresentationFormat>Personnalisé</PresentationFormat>
  <Paragraphs>43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Ion</vt:lpstr>
      <vt:lpstr>Le Smartpen Echo</vt:lpstr>
      <vt:lpstr>Sommaire</vt:lpstr>
      <vt:lpstr>Utilisation de Echo Desktop et MyScript pour la reconnaissance de texte manuscrit</vt:lpstr>
      <vt:lpstr>Utilisation du Smartpen </vt:lpstr>
      <vt:lpstr>Utilisation du Smartpen (suite)</vt:lpstr>
      <vt:lpstr>Utilisation de Echo Desktop</vt:lpstr>
      <vt:lpstr>Utilisation de Echo Desktop (suite)</vt:lpstr>
      <vt:lpstr>Utilisation de MyScript pour la reconnaissance de l’écriture manuscrite.</vt:lpstr>
      <vt:lpstr>En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Smartpen Echo</dc:title>
  <dc:creator>OrdiDeOuf</dc:creator>
  <cp:lastModifiedBy>dauphinn</cp:lastModifiedBy>
  <cp:revision>49</cp:revision>
  <dcterms:created xsi:type="dcterms:W3CDTF">2015-12-18T14:20:11Z</dcterms:created>
  <dcterms:modified xsi:type="dcterms:W3CDTF">2016-06-10T15:14:57Z</dcterms:modified>
</cp:coreProperties>
</file>