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7EE18-384B-4711-9A82-6AFB09C3149D}" v="5082" dt="2023-11-26T01:56:26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1D052-D93D-42A8-A534-88CE309C9A2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55073D-1DF6-47E9-B56B-1CB3BB27C663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Les références bibliographiques.</a:t>
          </a:r>
          <a:endParaRPr lang="en-US" dirty="0">
            <a:solidFill>
              <a:srgbClr val="000000"/>
            </a:solidFill>
          </a:endParaRPr>
        </a:p>
      </dgm:t>
    </dgm:pt>
    <dgm:pt modelId="{41B22AD6-B1E8-4A5D-848F-4D4FF2529F5C}" type="parTrans" cxnId="{B04FEEF8-4322-498B-90E1-FE9529C0ECA4}">
      <dgm:prSet/>
      <dgm:spPr/>
      <dgm:t>
        <a:bodyPr/>
        <a:lstStyle/>
        <a:p>
          <a:endParaRPr lang="en-US"/>
        </a:p>
      </dgm:t>
    </dgm:pt>
    <dgm:pt modelId="{35444E81-1FB9-4663-A710-734066A1224F}" type="sibTrans" cxnId="{B04FEEF8-4322-498B-90E1-FE9529C0ECA4}">
      <dgm:prSet/>
      <dgm:spPr/>
      <dgm:t>
        <a:bodyPr/>
        <a:lstStyle/>
        <a:p>
          <a:endParaRPr lang="en-US"/>
        </a:p>
      </dgm:t>
    </dgm:pt>
    <dgm:pt modelId="{C8824528-B3B1-4082-9F03-9291AD1DBFA5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Trois semaines avant la date de l'avant-projet, soumettre à Carole </a:t>
          </a:r>
          <a:r>
            <a:rPr lang="fr-FR" dirty="0" err="1">
              <a:solidFill>
                <a:srgbClr val="000000"/>
              </a:solidFill>
              <a:latin typeface="Gill Sans MT" panose="02020404030301010803"/>
            </a:rPr>
            <a:t>Dontigny</a:t>
          </a:r>
          <a:r>
            <a:rPr lang="fr-FR" dirty="0">
              <a:solidFill>
                <a:srgbClr val="000000"/>
              </a:solidFill>
              <a:latin typeface="Gill Sans MT" panose="02020404030301010803"/>
            </a:rPr>
            <a:t>:</a:t>
          </a:r>
        </a:p>
      </dgm:t>
    </dgm:pt>
    <dgm:pt modelId="{7D3A7E3F-80F3-448D-B1BC-3D9861378621}" type="parTrans" cxnId="{5F5A8541-C15C-4B6E-B5EB-C85AE83FF8D4}">
      <dgm:prSet/>
      <dgm:spPr/>
    </dgm:pt>
    <dgm:pt modelId="{4871CC77-675E-4A30-A565-E750DD327327}" type="sibTrans" cxnId="{5F5A8541-C15C-4B6E-B5EB-C85AE83FF8D4}">
      <dgm:prSet/>
      <dgm:spPr/>
    </dgm:pt>
    <dgm:pt modelId="{9CAE57BF-0084-4AD2-A763-56F0E2F7F536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Un texte d'au maximum vingt pages – du début de l'introduction à la fin de l'échéancier - qui contient :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2FDB546A-ECBB-4C03-BE07-81A2A869C086}" type="parTrans" cxnId="{DD2F38F3-7DA5-4FBB-8F0A-F39E4674E678}">
      <dgm:prSet/>
      <dgm:spPr/>
    </dgm:pt>
    <dgm:pt modelId="{1EE74170-4908-41AD-A0BD-98D9F54AF3D9}" type="sibTrans" cxnId="{DD2F38F3-7DA5-4FBB-8F0A-F39E4674E678}">
      <dgm:prSet/>
      <dgm:spPr/>
    </dgm:pt>
    <dgm:pt modelId="{A6F7DA3E-B5F8-4F52-B3E1-A578845571D1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Une page titre;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50B226D3-D0BC-470D-A000-667CF0A08C88}" type="parTrans" cxnId="{4D96470C-FAE4-4EEB-9012-ABEACD8A4D8C}">
      <dgm:prSet/>
      <dgm:spPr/>
    </dgm:pt>
    <dgm:pt modelId="{6DD0E2D4-5B70-4326-B344-B8534DE0B37B}" type="sibTrans" cxnId="{4D96470C-FAE4-4EEB-9012-ABEACD8A4D8C}">
      <dgm:prSet/>
      <dgm:spPr/>
    </dgm:pt>
    <dgm:pt modelId="{84926F50-804F-40E1-A699-DA31A5DFD66C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Une table des matières;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D6663E45-4FD6-4405-942F-1EDB9E3E6CFD}" type="parTrans" cxnId="{2AD36969-FBFE-42ED-8AA7-7E45C2CC3122}">
      <dgm:prSet/>
      <dgm:spPr/>
    </dgm:pt>
    <dgm:pt modelId="{456EEAAB-19D2-4399-B6F5-D74265711E59}" type="sibTrans" cxnId="{2AD36969-FBFE-42ED-8AA7-7E45C2CC3122}">
      <dgm:prSet/>
      <dgm:spPr/>
    </dgm:pt>
    <dgm:pt modelId="{82C4C3DA-6DC2-4C95-9856-9F405329FB0D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S'il y a lieu, une liste des figures, une liste des tableaux ou une liste des abréviations, des sigles et des acronymes;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2425C134-1948-4F74-8BCF-B1F3729BD687}" type="parTrans" cxnId="{3C38F3EF-D660-40FA-93E0-A5BDE26EC79C}">
      <dgm:prSet/>
      <dgm:spPr/>
    </dgm:pt>
    <dgm:pt modelId="{C2644A36-8504-4DB1-BFAF-4FE5ED8BBE4D}" type="sibTrans" cxnId="{3C38F3EF-D660-40FA-93E0-A5BDE26EC79C}">
      <dgm:prSet/>
      <dgm:spPr/>
    </dgm:pt>
    <dgm:pt modelId="{F1D9CCAF-C2A6-4FDD-8B63-088C9D21F7B0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Une introduction qui contient des indications sur votre parcours, l'objet de recherche que vous avez sélectionné et votre intérêt pour cet objet de recherche;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4D703CF6-4F8D-4CC1-AC9F-6ABD7FD9EF3F}" type="parTrans" cxnId="{D1443540-921D-4AED-B60B-CFA3F553D7C1}">
      <dgm:prSet/>
      <dgm:spPr/>
    </dgm:pt>
    <dgm:pt modelId="{49B94C90-09A7-4053-96F9-BBE67818C982}" type="sibTrans" cxnId="{D1443540-921D-4AED-B60B-CFA3F553D7C1}">
      <dgm:prSet/>
      <dgm:spPr/>
    </dgm:pt>
    <dgm:pt modelId="{0FA79D1F-5026-4F74-B623-923A1834FB7F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La problématique;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8A02D2B7-C3DF-4D46-8281-B66E2F1E5E5E}" type="parTrans" cxnId="{D279EA79-81F7-4C6F-9D52-6137EEA70656}">
      <dgm:prSet/>
      <dgm:spPr/>
    </dgm:pt>
    <dgm:pt modelId="{5B6B6F0E-2B4D-4500-9800-2930ED32B204}" type="sibTrans" cxnId="{D279EA79-81F7-4C6F-9D52-6137EEA70656}">
      <dgm:prSet/>
      <dgm:spPr/>
    </dgm:pt>
    <dgm:pt modelId="{A06057DA-521E-438F-853E-35685213A77F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Le cadre théorique, conceptuel ou de référence;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B53C7B4A-A9FA-4253-B01D-C0D22C30F723}" type="parTrans" cxnId="{EA2C4C6C-D296-4ADB-BC03-DF61A7190409}">
      <dgm:prSet/>
      <dgm:spPr/>
    </dgm:pt>
    <dgm:pt modelId="{44D99E96-6560-4A8F-B3D5-9A5B30B8461F}" type="sibTrans" cxnId="{EA2C4C6C-D296-4ADB-BC03-DF61A7190409}">
      <dgm:prSet/>
      <dgm:spPr/>
    </dgm:pt>
    <dgm:pt modelId="{8814C699-561A-4933-A580-0A2EAD707866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Une esquisse de la méthodologie;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52006590-FB91-421B-A404-641171CF3D8A}" type="parTrans" cxnId="{7093AA13-01AF-44C2-9329-951721DEFF30}">
      <dgm:prSet/>
      <dgm:spPr/>
    </dgm:pt>
    <dgm:pt modelId="{86F1D3D7-E304-4A1F-AF0D-CA4AEF2FBBD7}" type="sibTrans" cxnId="{7093AA13-01AF-44C2-9329-951721DEFF30}">
      <dgm:prSet/>
      <dgm:spPr/>
    </dgm:pt>
    <dgm:pt modelId="{BA7BE03C-F5ED-4C28-A20B-CA91816E2845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fr-FR" dirty="0">
              <a:solidFill>
                <a:srgbClr val="000000"/>
              </a:solidFill>
              <a:latin typeface="Gill Sans MT" panose="02020404030301010803"/>
            </a:rPr>
            <a:t>Un échéancier des travaux autour de l'essai ou du mémoire de l'avant-projet au dépôt final;</a:t>
          </a:r>
          <a:endParaRPr lang="en-US" dirty="0">
            <a:solidFill>
              <a:srgbClr val="000000"/>
            </a:solidFill>
            <a:latin typeface="Gill Sans MT" panose="02020404030301010803"/>
          </a:endParaRPr>
        </a:p>
      </dgm:t>
    </dgm:pt>
    <dgm:pt modelId="{B5FEBC73-B877-47BB-8A73-EB39EBDCAAD0}" type="parTrans" cxnId="{D097B00F-F003-4A88-8105-D016D987FBB4}">
      <dgm:prSet/>
      <dgm:spPr/>
    </dgm:pt>
    <dgm:pt modelId="{0C46735C-5D6F-4D89-80B7-6E37E8978009}" type="sibTrans" cxnId="{D097B00F-F003-4A88-8105-D016D987FBB4}">
      <dgm:prSet/>
      <dgm:spPr/>
    </dgm:pt>
    <dgm:pt modelId="{6C168450-E47F-4C36-9D77-AE0E58B3DD53}" type="pres">
      <dgm:prSet presAssocID="{75E1D052-D93D-42A8-A534-88CE309C9A2F}" presName="linear" presStyleCnt="0">
        <dgm:presLayoutVars>
          <dgm:dir/>
          <dgm:animLvl val="lvl"/>
          <dgm:resizeHandles val="exact"/>
        </dgm:presLayoutVars>
      </dgm:prSet>
      <dgm:spPr/>
    </dgm:pt>
    <dgm:pt modelId="{75199CD3-5886-4202-9E5B-CCF27523D463}" type="pres">
      <dgm:prSet presAssocID="{C8824528-B3B1-4082-9F03-9291AD1DBFA5}" presName="parentLin" presStyleCnt="0"/>
      <dgm:spPr/>
    </dgm:pt>
    <dgm:pt modelId="{16147F1E-A52A-4047-BBA2-1D61918AE493}" type="pres">
      <dgm:prSet presAssocID="{C8824528-B3B1-4082-9F03-9291AD1DBFA5}" presName="parentLeftMargin" presStyleLbl="node1" presStyleIdx="0" presStyleCnt="1"/>
      <dgm:spPr/>
    </dgm:pt>
    <dgm:pt modelId="{CA2F074A-839D-4141-9D84-98708960A029}" type="pres">
      <dgm:prSet presAssocID="{C8824528-B3B1-4082-9F03-9291AD1DBFA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4F97688-CCDB-4A48-9F72-F636070E3365}" type="pres">
      <dgm:prSet presAssocID="{C8824528-B3B1-4082-9F03-9291AD1DBFA5}" presName="negativeSpace" presStyleCnt="0"/>
      <dgm:spPr/>
    </dgm:pt>
    <dgm:pt modelId="{0B2C4AD0-83DA-4A82-AD8D-1810C05AA68B}" type="pres">
      <dgm:prSet presAssocID="{C8824528-B3B1-4082-9F03-9291AD1DBFA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B45D205-D496-47AB-AC9F-E8A47E5A2CA2}" type="presOf" srcId="{8814C699-561A-4933-A580-0A2EAD707866}" destId="{0B2C4AD0-83DA-4A82-AD8D-1810C05AA68B}" srcOrd="0" destOrd="7" presId="urn:microsoft.com/office/officeart/2005/8/layout/list1"/>
    <dgm:cxn modelId="{4D96470C-FAE4-4EEB-9012-ABEACD8A4D8C}" srcId="{9CAE57BF-0084-4AD2-A763-56F0E2F7F536}" destId="{A6F7DA3E-B5F8-4F52-B3E1-A578845571D1}" srcOrd="0" destOrd="0" parTransId="{50B226D3-D0BC-470D-A000-667CF0A08C88}" sibTransId="{6DD0E2D4-5B70-4326-B344-B8534DE0B37B}"/>
    <dgm:cxn modelId="{D097B00F-F003-4A88-8105-D016D987FBB4}" srcId="{9CAE57BF-0084-4AD2-A763-56F0E2F7F536}" destId="{BA7BE03C-F5ED-4C28-A20B-CA91816E2845}" srcOrd="7" destOrd="0" parTransId="{B5FEBC73-B877-47BB-8A73-EB39EBDCAAD0}" sibTransId="{0C46735C-5D6F-4D89-80B7-6E37E8978009}"/>
    <dgm:cxn modelId="{AE25FB12-4379-49EB-AB5C-7B0A5749CEB6}" type="presOf" srcId="{BA7BE03C-F5ED-4C28-A20B-CA91816E2845}" destId="{0B2C4AD0-83DA-4A82-AD8D-1810C05AA68B}" srcOrd="0" destOrd="8" presId="urn:microsoft.com/office/officeart/2005/8/layout/list1"/>
    <dgm:cxn modelId="{7093AA13-01AF-44C2-9329-951721DEFF30}" srcId="{9CAE57BF-0084-4AD2-A763-56F0E2F7F536}" destId="{8814C699-561A-4933-A580-0A2EAD707866}" srcOrd="6" destOrd="0" parTransId="{52006590-FB91-421B-A404-641171CF3D8A}" sibTransId="{86F1D3D7-E304-4A1F-AF0D-CA4AEF2FBBD7}"/>
    <dgm:cxn modelId="{D1443540-921D-4AED-B60B-CFA3F553D7C1}" srcId="{9CAE57BF-0084-4AD2-A763-56F0E2F7F536}" destId="{F1D9CCAF-C2A6-4FDD-8B63-088C9D21F7B0}" srcOrd="3" destOrd="0" parTransId="{4D703CF6-4F8D-4CC1-AC9F-6ABD7FD9EF3F}" sibTransId="{49B94C90-09A7-4053-96F9-BBE67818C982}"/>
    <dgm:cxn modelId="{5F5A8541-C15C-4B6E-B5EB-C85AE83FF8D4}" srcId="{75E1D052-D93D-42A8-A534-88CE309C9A2F}" destId="{C8824528-B3B1-4082-9F03-9291AD1DBFA5}" srcOrd="0" destOrd="0" parTransId="{7D3A7E3F-80F3-448D-B1BC-3D9861378621}" sibTransId="{4871CC77-675E-4A30-A565-E750DD327327}"/>
    <dgm:cxn modelId="{ACCD6F68-9733-4B62-91AD-1A7E2B8713D5}" type="presOf" srcId="{82C4C3DA-6DC2-4C95-9856-9F405329FB0D}" destId="{0B2C4AD0-83DA-4A82-AD8D-1810C05AA68B}" srcOrd="0" destOrd="3" presId="urn:microsoft.com/office/officeart/2005/8/layout/list1"/>
    <dgm:cxn modelId="{2AD36969-FBFE-42ED-8AA7-7E45C2CC3122}" srcId="{9CAE57BF-0084-4AD2-A763-56F0E2F7F536}" destId="{84926F50-804F-40E1-A699-DA31A5DFD66C}" srcOrd="1" destOrd="0" parTransId="{D6663E45-4FD6-4405-942F-1EDB9E3E6CFD}" sibTransId="{456EEAAB-19D2-4399-B6F5-D74265711E59}"/>
    <dgm:cxn modelId="{EA2C4C6C-D296-4ADB-BC03-DF61A7190409}" srcId="{9CAE57BF-0084-4AD2-A763-56F0E2F7F536}" destId="{A06057DA-521E-438F-853E-35685213A77F}" srcOrd="5" destOrd="0" parTransId="{B53C7B4A-A9FA-4253-B01D-C0D22C30F723}" sibTransId="{44D99E96-6560-4A8F-B3D5-9A5B30B8461F}"/>
    <dgm:cxn modelId="{F7603D79-A2EB-4AA3-82B4-AC10991770FD}" type="presOf" srcId="{F1D9CCAF-C2A6-4FDD-8B63-088C9D21F7B0}" destId="{0B2C4AD0-83DA-4A82-AD8D-1810C05AA68B}" srcOrd="0" destOrd="4" presId="urn:microsoft.com/office/officeart/2005/8/layout/list1"/>
    <dgm:cxn modelId="{D279EA79-81F7-4C6F-9D52-6137EEA70656}" srcId="{9CAE57BF-0084-4AD2-A763-56F0E2F7F536}" destId="{0FA79D1F-5026-4F74-B623-923A1834FB7F}" srcOrd="4" destOrd="0" parTransId="{8A02D2B7-C3DF-4D46-8281-B66E2F1E5E5E}" sibTransId="{5B6B6F0E-2B4D-4500-9800-2930ED32B204}"/>
    <dgm:cxn modelId="{8ED0178E-EB7F-41E8-B32C-F80A74BB0B3F}" type="presOf" srcId="{9CAE57BF-0084-4AD2-A763-56F0E2F7F536}" destId="{0B2C4AD0-83DA-4A82-AD8D-1810C05AA68B}" srcOrd="0" destOrd="0" presId="urn:microsoft.com/office/officeart/2005/8/layout/list1"/>
    <dgm:cxn modelId="{610C0D99-D80C-41CE-BA84-C15B01CD4408}" type="presOf" srcId="{0FA79D1F-5026-4F74-B623-923A1834FB7F}" destId="{0B2C4AD0-83DA-4A82-AD8D-1810C05AA68B}" srcOrd="0" destOrd="5" presId="urn:microsoft.com/office/officeart/2005/8/layout/list1"/>
    <dgm:cxn modelId="{9AEFE8B1-22D5-485E-964D-2C9722DFC915}" type="presOf" srcId="{75E1D052-D93D-42A8-A534-88CE309C9A2F}" destId="{6C168450-E47F-4C36-9D77-AE0E58B3DD53}" srcOrd="0" destOrd="0" presId="urn:microsoft.com/office/officeart/2005/8/layout/list1"/>
    <dgm:cxn modelId="{0FD2F3B3-A759-41EF-B493-54A9E1130C43}" type="presOf" srcId="{A6F7DA3E-B5F8-4F52-B3E1-A578845571D1}" destId="{0B2C4AD0-83DA-4A82-AD8D-1810C05AA68B}" srcOrd="0" destOrd="1" presId="urn:microsoft.com/office/officeart/2005/8/layout/list1"/>
    <dgm:cxn modelId="{2FB17BD2-2E7A-4778-9010-CC9EFFB72286}" type="presOf" srcId="{A555073D-1DF6-47E9-B56B-1CB3BB27C663}" destId="{0B2C4AD0-83DA-4A82-AD8D-1810C05AA68B}" srcOrd="0" destOrd="9" presId="urn:microsoft.com/office/officeart/2005/8/layout/list1"/>
    <dgm:cxn modelId="{74892EE1-9BBF-4BD0-A7B2-D05BF468045A}" type="presOf" srcId="{C8824528-B3B1-4082-9F03-9291AD1DBFA5}" destId="{16147F1E-A52A-4047-BBA2-1D61918AE493}" srcOrd="0" destOrd="0" presId="urn:microsoft.com/office/officeart/2005/8/layout/list1"/>
    <dgm:cxn modelId="{D2C1B2EA-627E-4CFC-AEB4-FF8648A03D79}" type="presOf" srcId="{A06057DA-521E-438F-853E-35685213A77F}" destId="{0B2C4AD0-83DA-4A82-AD8D-1810C05AA68B}" srcOrd="0" destOrd="6" presId="urn:microsoft.com/office/officeart/2005/8/layout/list1"/>
    <dgm:cxn modelId="{3C38F3EF-D660-40FA-93E0-A5BDE26EC79C}" srcId="{9CAE57BF-0084-4AD2-A763-56F0E2F7F536}" destId="{82C4C3DA-6DC2-4C95-9856-9F405329FB0D}" srcOrd="2" destOrd="0" parTransId="{2425C134-1948-4F74-8BCF-B1F3729BD687}" sibTransId="{C2644A36-8504-4DB1-BFAF-4FE5ED8BBE4D}"/>
    <dgm:cxn modelId="{A6FF49F2-BF20-4FCC-9943-08AB54A3CB9D}" type="presOf" srcId="{C8824528-B3B1-4082-9F03-9291AD1DBFA5}" destId="{CA2F074A-839D-4141-9D84-98708960A029}" srcOrd="1" destOrd="0" presId="urn:microsoft.com/office/officeart/2005/8/layout/list1"/>
    <dgm:cxn modelId="{DD2F38F3-7DA5-4FBB-8F0A-F39E4674E678}" srcId="{C8824528-B3B1-4082-9F03-9291AD1DBFA5}" destId="{9CAE57BF-0084-4AD2-A763-56F0E2F7F536}" srcOrd="0" destOrd="0" parTransId="{2FDB546A-ECBB-4C03-BE07-81A2A869C086}" sibTransId="{1EE74170-4908-41AD-A0BD-98D9F54AF3D9}"/>
    <dgm:cxn modelId="{B04FEEF8-4322-498B-90E1-FE9529C0ECA4}" srcId="{9CAE57BF-0084-4AD2-A763-56F0E2F7F536}" destId="{A555073D-1DF6-47E9-B56B-1CB3BB27C663}" srcOrd="8" destOrd="0" parTransId="{41B22AD6-B1E8-4A5D-848F-4D4FF2529F5C}" sibTransId="{35444E81-1FB9-4663-A710-734066A1224F}"/>
    <dgm:cxn modelId="{04243AFB-CA75-4154-8DAC-5D779C600318}" type="presOf" srcId="{84926F50-804F-40E1-A699-DA31A5DFD66C}" destId="{0B2C4AD0-83DA-4A82-AD8D-1810C05AA68B}" srcOrd="0" destOrd="2" presId="urn:microsoft.com/office/officeart/2005/8/layout/list1"/>
    <dgm:cxn modelId="{8D32C219-13ED-4E3A-9CA9-BF547BF851C7}" type="presParOf" srcId="{6C168450-E47F-4C36-9D77-AE0E58B3DD53}" destId="{75199CD3-5886-4202-9E5B-CCF27523D463}" srcOrd="0" destOrd="0" presId="urn:microsoft.com/office/officeart/2005/8/layout/list1"/>
    <dgm:cxn modelId="{A974C42C-DD85-4794-8CF1-67531C426FAF}" type="presParOf" srcId="{75199CD3-5886-4202-9E5B-CCF27523D463}" destId="{16147F1E-A52A-4047-BBA2-1D61918AE493}" srcOrd="0" destOrd="0" presId="urn:microsoft.com/office/officeart/2005/8/layout/list1"/>
    <dgm:cxn modelId="{ADC1289A-37BB-4691-8E21-03D922EFEE31}" type="presParOf" srcId="{75199CD3-5886-4202-9E5B-CCF27523D463}" destId="{CA2F074A-839D-4141-9D84-98708960A029}" srcOrd="1" destOrd="0" presId="urn:microsoft.com/office/officeart/2005/8/layout/list1"/>
    <dgm:cxn modelId="{87F4C988-EB0A-4FA2-85D4-0484BE87F191}" type="presParOf" srcId="{6C168450-E47F-4C36-9D77-AE0E58B3DD53}" destId="{C4F97688-CCDB-4A48-9F72-F636070E3365}" srcOrd="1" destOrd="0" presId="urn:microsoft.com/office/officeart/2005/8/layout/list1"/>
    <dgm:cxn modelId="{962882B8-68F9-4417-B618-FAE1DAAE5DFE}" type="presParOf" srcId="{6C168450-E47F-4C36-9D77-AE0E58B3DD53}" destId="{0B2C4AD0-83DA-4A82-AD8D-1810C05AA68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E1D052-D93D-42A8-A534-88CE309C9A2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D535C4-0172-46F2-93DF-5148A6AF42C7}">
      <dgm:prSet/>
      <dgm:spPr/>
      <dgm:t>
        <a:bodyPr/>
        <a:lstStyle/>
        <a:p>
          <a:r>
            <a:rPr lang="fr-FR" dirty="0"/>
            <a:t>Trois semaines avant la date de l'avant-projet, soumettre à Carole </a:t>
          </a:r>
          <a:r>
            <a:rPr lang="fr-FR" dirty="0" err="1"/>
            <a:t>Dontigny</a:t>
          </a:r>
          <a:r>
            <a:rPr lang="fr-FR" dirty="0"/>
            <a:t>:</a:t>
          </a:r>
          <a:endParaRPr lang="en-US" dirty="0"/>
        </a:p>
      </dgm:t>
    </dgm:pt>
    <dgm:pt modelId="{E00B5537-E06B-435D-B6D4-D9C8B32AC6EF}" type="parTrans" cxnId="{D3D4561B-A49C-410B-A7D9-35FE4CCF8C4C}">
      <dgm:prSet/>
      <dgm:spPr/>
      <dgm:t>
        <a:bodyPr/>
        <a:lstStyle/>
        <a:p>
          <a:endParaRPr lang="en-US"/>
        </a:p>
      </dgm:t>
    </dgm:pt>
    <dgm:pt modelId="{DBCDA2BA-909B-4DAF-ADF9-3C4CE61E9FC7}" type="sibTrans" cxnId="{D3D4561B-A49C-410B-A7D9-35FE4CCF8C4C}">
      <dgm:prSet/>
      <dgm:spPr/>
      <dgm:t>
        <a:bodyPr/>
        <a:lstStyle/>
        <a:p>
          <a:endParaRPr lang="en-US"/>
        </a:p>
      </dgm:t>
    </dgm:pt>
    <dgm:pt modelId="{F73903D4-2606-4F49-8416-62D7F14ABFF5}">
      <dgm:prSet/>
      <dgm:spPr/>
      <dgm:t>
        <a:bodyPr/>
        <a:lstStyle/>
        <a:p>
          <a:r>
            <a:rPr lang="en-US" dirty="0"/>
            <a:t>Un </a:t>
          </a:r>
          <a:r>
            <a:rPr lang="en-US" dirty="0" err="1"/>
            <a:t>formulaire</a:t>
          </a:r>
          <a:r>
            <a:rPr lang="en-US" dirty="0"/>
            <a:t> de proposition de </a:t>
          </a:r>
          <a:r>
            <a:rPr lang="en-US" dirty="0" err="1"/>
            <a:t>membre</a:t>
          </a:r>
          <a:r>
            <a:rPr lang="en-US" dirty="0"/>
            <a:t> du jury </a:t>
          </a:r>
          <a:r>
            <a:rPr lang="en-US" dirty="0" err="1"/>
            <a:t>d'évaluation</a:t>
          </a:r>
          <a:r>
            <a:rPr lang="en-US" dirty="0"/>
            <a:t>.</a:t>
          </a:r>
        </a:p>
      </dgm:t>
    </dgm:pt>
    <dgm:pt modelId="{1E561FA2-90FC-41EE-8892-E52D5B548C78}" type="parTrans" cxnId="{B37E2A4C-0EA8-4FC4-A1F1-EEE183908AFE}">
      <dgm:prSet/>
      <dgm:spPr/>
      <dgm:t>
        <a:bodyPr/>
        <a:lstStyle/>
        <a:p>
          <a:endParaRPr lang="en-US"/>
        </a:p>
      </dgm:t>
    </dgm:pt>
    <dgm:pt modelId="{DA6EF771-A878-4237-89C4-01293FB414B9}" type="sibTrans" cxnId="{B37E2A4C-0EA8-4FC4-A1F1-EEE183908AFE}">
      <dgm:prSet/>
      <dgm:spPr/>
      <dgm:t>
        <a:bodyPr/>
        <a:lstStyle/>
        <a:p>
          <a:endParaRPr lang="en-US"/>
        </a:p>
      </dgm:t>
    </dgm:pt>
    <dgm:pt modelId="{B69028D0-B9CD-4C39-9D6E-AF76E7A98076}">
      <dgm:prSet/>
      <dgm:spPr/>
      <dgm:t>
        <a:bodyPr/>
        <a:lstStyle/>
        <a:p>
          <a:r>
            <a:rPr lang="fr-FR" dirty="0"/>
            <a:t>Préparer un support visuel pour accompagner la présentation orale</a:t>
          </a:r>
          <a:r>
            <a:rPr lang="fr-FR" dirty="0">
              <a:latin typeface="Gill Sans MT" panose="02020404030301010803"/>
            </a:rPr>
            <a:t>.</a:t>
          </a:r>
          <a:endParaRPr lang="en-US" dirty="0"/>
        </a:p>
      </dgm:t>
    </dgm:pt>
    <dgm:pt modelId="{CAD11619-B112-42D0-8CE9-18E2DF2D1AE1}" type="parTrans" cxnId="{2F4DC947-9E38-4F0E-AA0A-39D04ED9177D}">
      <dgm:prSet/>
      <dgm:spPr/>
      <dgm:t>
        <a:bodyPr/>
        <a:lstStyle/>
        <a:p>
          <a:endParaRPr lang="en-US"/>
        </a:p>
      </dgm:t>
    </dgm:pt>
    <dgm:pt modelId="{F7497D62-1091-4943-BF65-A7DC120D4B67}" type="sibTrans" cxnId="{2F4DC947-9E38-4F0E-AA0A-39D04ED9177D}">
      <dgm:prSet/>
      <dgm:spPr/>
      <dgm:t>
        <a:bodyPr/>
        <a:lstStyle/>
        <a:p>
          <a:endParaRPr lang="en-US"/>
        </a:p>
      </dgm:t>
    </dgm:pt>
    <dgm:pt modelId="{B320D267-6A46-42BB-8660-F5C915241BD2}">
      <dgm:prSet/>
      <dgm:spPr/>
      <dgm:t>
        <a:bodyPr/>
        <a:lstStyle/>
        <a:p>
          <a:r>
            <a:rPr lang="fr-FR" dirty="0"/>
            <a:t>Au moment de l'avant-projet: </a:t>
          </a:r>
          <a:endParaRPr lang="en-US" dirty="0"/>
        </a:p>
      </dgm:t>
    </dgm:pt>
    <dgm:pt modelId="{9F0339E6-83DA-43D6-9254-DA11BF53231C}" type="parTrans" cxnId="{DE2CCD4C-60C2-4073-82AF-5B47A50BD927}">
      <dgm:prSet/>
      <dgm:spPr/>
      <dgm:t>
        <a:bodyPr/>
        <a:lstStyle/>
        <a:p>
          <a:endParaRPr lang="en-US"/>
        </a:p>
      </dgm:t>
    </dgm:pt>
    <dgm:pt modelId="{5C5EFC3E-DBCF-40F9-AD71-540CBD2C0C67}" type="sibTrans" cxnId="{DE2CCD4C-60C2-4073-82AF-5B47A50BD927}">
      <dgm:prSet/>
      <dgm:spPr/>
      <dgm:t>
        <a:bodyPr/>
        <a:lstStyle/>
        <a:p>
          <a:endParaRPr lang="en-US"/>
        </a:p>
      </dgm:t>
    </dgm:pt>
    <dgm:pt modelId="{B46B6293-6725-4725-A0CB-E9411081DD74}">
      <dgm:prSet/>
      <dgm:spPr/>
      <dgm:t>
        <a:bodyPr/>
        <a:lstStyle/>
        <a:p>
          <a:r>
            <a:rPr lang="fr-FR" dirty="0"/>
            <a:t>Réaliser la présentation orale de 15 minutes;</a:t>
          </a:r>
          <a:endParaRPr lang="en-US" dirty="0"/>
        </a:p>
      </dgm:t>
    </dgm:pt>
    <dgm:pt modelId="{65B1CA14-1D12-4780-86C7-1E11C6336046}" type="parTrans" cxnId="{312B25EA-59D7-424C-8173-BF1AFCB3D673}">
      <dgm:prSet/>
      <dgm:spPr/>
      <dgm:t>
        <a:bodyPr/>
        <a:lstStyle/>
        <a:p>
          <a:endParaRPr lang="en-US"/>
        </a:p>
      </dgm:t>
    </dgm:pt>
    <dgm:pt modelId="{D1132C82-0A68-41B5-8C60-5E8925FA918F}" type="sibTrans" cxnId="{312B25EA-59D7-424C-8173-BF1AFCB3D673}">
      <dgm:prSet/>
      <dgm:spPr/>
      <dgm:t>
        <a:bodyPr/>
        <a:lstStyle/>
        <a:p>
          <a:endParaRPr lang="en-US"/>
        </a:p>
      </dgm:t>
    </dgm:pt>
    <dgm:pt modelId="{FBF1A3B2-409D-449F-B18E-7D1E92DFAB21}">
      <dgm:prSet/>
      <dgm:spPr/>
      <dgm:t>
        <a:bodyPr/>
        <a:lstStyle/>
        <a:p>
          <a:r>
            <a:rPr lang="fr-FR" dirty="0"/>
            <a:t>Écouter les commentaires formulés par une personne professeure désignée comme membre du jury (la même que celle qui figure sur le formulaire) – 5 à 10 minutes;</a:t>
          </a:r>
          <a:endParaRPr lang="en-US" dirty="0"/>
        </a:p>
      </dgm:t>
    </dgm:pt>
    <dgm:pt modelId="{09AC0663-000B-4BBF-BD79-194FFBF22A21}" type="parTrans" cxnId="{A971A981-97AE-4452-9D7E-AF677569C25A}">
      <dgm:prSet/>
      <dgm:spPr/>
      <dgm:t>
        <a:bodyPr/>
        <a:lstStyle/>
        <a:p>
          <a:endParaRPr lang="en-US"/>
        </a:p>
      </dgm:t>
    </dgm:pt>
    <dgm:pt modelId="{829E6417-561F-4836-BB7A-EEF5B57476F2}" type="sibTrans" cxnId="{A971A981-97AE-4452-9D7E-AF677569C25A}">
      <dgm:prSet/>
      <dgm:spPr/>
      <dgm:t>
        <a:bodyPr/>
        <a:lstStyle/>
        <a:p>
          <a:endParaRPr lang="en-US"/>
        </a:p>
      </dgm:t>
    </dgm:pt>
    <dgm:pt modelId="{A555073D-1DF6-47E9-B56B-1CB3BB27C663}">
      <dgm:prSet/>
      <dgm:spPr/>
      <dgm:t>
        <a:bodyPr/>
        <a:lstStyle/>
        <a:p>
          <a:r>
            <a:rPr lang="fr-FR" dirty="0"/>
            <a:t>Vous pouvez demander que les échanges soient enregistrés pour faciliter la prise de notes.</a:t>
          </a:r>
          <a:endParaRPr lang="en-US" dirty="0"/>
        </a:p>
      </dgm:t>
    </dgm:pt>
    <dgm:pt modelId="{41B22AD6-B1E8-4A5D-848F-4D4FF2529F5C}" type="parTrans" cxnId="{B04FEEF8-4322-498B-90E1-FE9529C0ECA4}">
      <dgm:prSet/>
      <dgm:spPr/>
      <dgm:t>
        <a:bodyPr/>
        <a:lstStyle/>
        <a:p>
          <a:endParaRPr lang="en-US"/>
        </a:p>
      </dgm:t>
    </dgm:pt>
    <dgm:pt modelId="{35444E81-1FB9-4663-A710-734066A1224F}" type="sibTrans" cxnId="{B04FEEF8-4322-498B-90E1-FE9529C0ECA4}">
      <dgm:prSet/>
      <dgm:spPr/>
      <dgm:t>
        <a:bodyPr/>
        <a:lstStyle/>
        <a:p>
          <a:endParaRPr lang="en-US"/>
        </a:p>
      </dgm:t>
    </dgm:pt>
    <dgm:pt modelId="{4BD0F2AB-16C7-49EE-8789-E220212F4EF5}">
      <dgm:prSet phldr="0"/>
      <dgm:spPr/>
      <dgm:t>
        <a:bodyPr/>
        <a:lstStyle/>
        <a:p>
          <a:pPr rtl="0"/>
          <a:r>
            <a:rPr lang="en-US" dirty="0">
              <a:latin typeface="Gill Sans MT" panose="02020404030301010803"/>
            </a:rPr>
            <a:t>Pendant les trois </a:t>
          </a:r>
          <a:r>
            <a:rPr lang="en-US" dirty="0" err="1">
              <a:latin typeface="Gill Sans MT" panose="02020404030301010803"/>
            </a:rPr>
            <a:t>semaines</a:t>
          </a:r>
          <a:r>
            <a:rPr lang="en-US" dirty="0">
              <a:latin typeface="Gill Sans MT" panose="02020404030301010803"/>
            </a:rPr>
            <a:t> </a:t>
          </a:r>
          <a:r>
            <a:rPr lang="en-US" dirty="0" err="1">
              <a:latin typeface="Gill Sans MT" panose="02020404030301010803"/>
            </a:rPr>
            <a:t>précédant</a:t>
          </a:r>
          <a:r>
            <a:rPr lang="en-US" dirty="0">
              <a:latin typeface="Gill Sans MT" panose="02020404030301010803"/>
            </a:rPr>
            <a:t> la </a:t>
          </a:r>
          <a:r>
            <a:rPr lang="en-US" dirty="0" err="1">
              <a:latin typeface="Gill Sans MT" panose="02020404030301010803"/>
            </a:rPr>
            <a:t>présentation</a:t>
          </a:r>
          <a:r>
            <a:rPr lang="en-US" dirty="0">
              <a:latin typeface="Gill Sans MT" panose="02020404030301010803"/>
            </a:rPr>
            <a:t> de </a:t>
          </a:r>
          <a:r>
            <a:rPr lang="en-US" dirty="0" err="1">
              <a:latin typeface="Gill Sans MT" panose="02020404030301010803"/>
            </a:rPr>
            <a:t>l'avant-projet</a:t>
          </a:r>
          <a:r>
            <a:rPr lang="en-US" dirty="0">
              <a:latin typeface="Gill Sans MT" panose="02020404030301010803"/>
            </a:rPr>
            <a:t>:</a:t>
          </a:r>
        </a:p>
      </dgm:t>
    </dgm:pt>
    <dgm:pt modelId="{C0B62241-2057-4FAD-B35E-1B0EDBEC7B59}" type="parTrans" cxnId="{77B0E23F-BB5D-4A7C-9B70-4AA055E65BC0}">
      <dgm:prSet/>
      <dgm:spPr/>
    </dgm:pt>
    <dgm:pt modelId="{8791EDC3-C88D-457B-89EB-8E50BD342462}" type="sibTrans" cxnId="{77B0E23F-BB5D-4A7C-9B70-4AA055E65BC0}">
      <dgm:prSet/>
      <dgm:spPr/>
    </dgm:pt>
    <dgm:pt modelId="{B21ACDBE-CC07-4F5B-94A6-D677CE40C82B}">
      <dgm:prSet phldr="0"/>
      <dgm:spPr/>
      <dgm:t>
        <a:bodyPr/>
        <a:lstStyle/>
        <a:p>
          <a:r>
            <a:rPr lang="fr-FR" dirty="0"/>
            <a:t>Préparer une présentation orale de l'avant-projet d'une durée de 15 minutes</a:t>
          </a:r>
          <a:r>
            <a:rPr lang="fr-FR" dirty="0">
              <a:latin typeface="Gill Sans MT" panose="02020404030301010803"/>
            </a:rPr>
            <a:t>;</a:t>
          </a:r>
          <a:endParaRPr lang="en-US" dirty="0"/>
        </a:p>
      </dgm:t>
    </dgm:pt>
    <dgm:pt modelId="{D227721D-3591-4B51-9734-5B4968121BB0}" type="parTrans" cxnId="{0EFA630B-E443-48A9-B1C1-77ABEE435284}">
      <dgm:prSet/>
      <dgm:spPr/>
    </dgm:pt>
    <dgm:pt modelId="{2E211275-3B1E-4C9A-9FFC-6CECACE775DD}" type="sibTrans" cxnId="{0EFA630B-E443-48A9-B1C1-77ABEE435284}">
      <dgm:prSet/>
      <dgm:spPr/>
    </dgm:pt>
    <dgm:pt modelId="{D2490106-939A-4695-954A-4F5F798A9234}">
      <dgm:prSet/>
      <dgm:spPr/>
      <dgm:t>
        <a:bodyPr/>
        <a:lstStyle/>
        <a:p>
          <a:r>
            <a:rPr lang="en-US" dirty="0" err="1"/>
            <a:t>Discuter</a:t>
          </a:r>
          <a:r>
            <a:rPr lang="en-US" dirty="0"/>
            <a:t> avec les </a:t>
          </a:r>
          <a:r>
            <a:rPr lang="en-US" dirty="0" err="1"/>
            <a:t>personnes</a:t>
          </a:r>
          <a:r>
            <a:rPr lang="en-US" dirty="0"/>
            <a:t> </a:t>
          </a:r>
          <a:r>
            <a:rPr lang="en-US" dirty="0" err="1"/>
            <a:t>présentes</a:t>
          </a:r>
          <a:r>
            <a:rPr lang="en-US" dirty="0"/>
            <a:t> – 10 à 15 minutes;</a:t>
          </a:r>
        </a:p>
      </dgm:t>
    </dgm:pt>
    <dgm:pt modelId="{2118E8F5-341E-478E-9A45-26F358CD7373}" type="parTrans" cxnId="{EFAEA6FD-D646-4298-91E1-C0D698D6CEFC}">
      <dgm:prSet/>
      <dgm:spPr/>
    </dgm:pt>
    <dgm:pt modelId="{5E35F429-BB56-439F-B6B5-DC1238B145D5}" type="sibTrans" cxnId="{EFAEA6FD-D646-4298-91E1-C0D698D6CEFC}">
      <dgm:prSet/>
      <dgm:spPr/>
    </dgm:pt>
    <dgm:pt modelId="{6C168450-E47F-4C36-9D77-AE0E58B3DD53}" type="pres">
      <dgm:prSet presAssocID="{75E1D052-D93D-42A8-A534-88CE309C9A2F}" presName="linear" presStyleCnt="0">
        <dgm:presLayoutVars>
          <dgm:dir/>
          <dgm:animLvl val="lvl"/>
          <dgm:resizeHandles val="exact"/>
        </dgm:presLayoutVars>
      </dgm:prSet>
      <dgm:spPr/>
    </dgm:pt>
    <dgm:pt modelId="{DC02292C-7D71-4AFE-BB36-6B3E0C0D160A}" type="pres">
      <dgm:prSet presAssocID="{F7D535C4-0172-46F2-93DF-5148A6AF42C7}" presName="parentLin" presStyleCnt="0"/>
      <dgm:spPr/>
    </dgm:pt>
    <dgm:pt modelId="{774E6C1B-5B01-4BAE-88F6-F70C1BC9CEFC}" type="pres">
      <dgm:prSet presAssocID="{F7D535C4-0172-46F2-93DF-5148A6AF42C7}" presName="parentLeftMargin" presStyleLbl="node1" presStyleIdx="0" presStyleCnt="3"/>
      <dgm:spPr/>
    </dgm:pt>
    <dgm:pt modelId="{0A3D9513-F2CD-49A9-A5BC-F0C846078D8B}" type="pres">
      <dgm:prSet presAssocID="{F7D535C4-0172-46F2-93DF-5148A6AF42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0AFFE78-FCC9-4A5B-B06C-1DFCD6947532}" type="pres">
      <dgm:prSet presAssocID="{F7D535C4-0172-46F2-93DF-5148A6AF42C7}" presName="negativeSpace" presStyleCnt="0"/>
      <dgm:spPr/>
    </dgm:pt>
    <dgm:pt modelId="{AFC00FB7-3050-43E8-999C-3F1B96B4DDA5}" type="pres">
      <dgm:prSet presAssocID="{F7D535C4-0172-46F2-93DF-5148A6AF42C7}" presName="childText" presStyleLbl="conFgAcc1" presStyleIdx="0" presStyleCnt="3">
        <dgm:presLayoutVars>
          <dgm:bulletEnabled val="1"/>
        </dgm:presLayoutVars>
      </dgm:prSet>
      <dgm:spPr/>
    </dgm:pt>
    <dgm:pt modelId="{DB79893A-0CF3-402D-904A-12603DA4753A}" type="pres">
      <dgm:prSet presAssocID="{DBCDA2BA-909B-4DAF-ADF9-3C4CE61E9FC7}" presName="spaceBetweenRectangles" presStyleCnt="0"/>
      <dgm:spPr/>
    </dgm:pt>
    <dgm:pt modelId="{D4910FCB-68CE-4852-8A77-8DB28187438D}" type="pres">
      <dgm:prSet presAssocID="{4BD0F2AB-16C7-49EE-8789-E220212F4EF5}" presName="parentLin" presStyleCnt="0"/>
      <dgm:spPr/>
    </dgm:pt>
    <dgm:pt modelId="{5EB18DD3-3CFC-4B24-B7A2-DD0B2024588B}" type="pres">
      <dgm:prSet presAssocID="{4BD0F2AB-16C7-49EE-8789-E220212F4EF5}" presName="parentLeftMargin" presStyleLbl="node1" presStyleIdx="0" presStyleCnt="3"/>
      <dgm:spPr/>
    </dgm:pt>
    <dgm:pt modelId="{A32A3F03-A099-45CC-8C5D-49BCAE8A2E6A}" type="pres">
      <dgm:prSet presAssocID="{4BD0F2AB-16C7-49EE-8789-E220212F4EF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F16DCC-2336-4660-A7E7-831D9E6DB533}" type="pres">
      <dgm:prSet presAssocID="{4BD0F2AB-16C7-49EE-8789-E220212F4EF5}" presName="negativeSpace" presStyleCnt="0"/>
      <dgm:spPr/>
    </dgm:pt>
    <dgm:pt modelId="{F2284B5F-2957-4944-B7FA-43CCB9CDEB79}" type="pres">
      <dgm:prSet presAssocID="{4BD0F2AB-16C7-49EE-8789-E220212F4EF5}" presName="childText" presStyleLbl="conFgAcc1" presStyleIdx="1" presStyleCnt="3">
        <dgm:presLayoutVars>
          <dgm:bulletEnabled val="1"/>
        </dgm:presLayoutVars>
      </dgm:prSet>
      <dgm:spPr/>
    </dgm:pt>
    <dgm:pt modelId="{5E1266B0-3F21-4BF2-A5EE-A2D59FA363CD}" type="pres">
      <dgm:prSet presAssocID="{8791EDC3-C88D-457B-89EB-8E50BD342462}" presName="spaceBetweenRectangles" presStyleCnt="0"/>
      <dgm:spPr/>
    </dgm:pt>
    <dgm:pt modelId="{2D044F34-0FDF-4141-ACAD-EE3BAB372BB9}" type="pres">
      <dgm:prSet presAssocID="{B320D267-6A46-42BB-8660-F5C915241BD2}" presName="parentLin" presStyleCnt="0"/>
      <dgm:spPr/>
    </dgm:pt>
    <dgm:pt modelId="{FDE49A43-CF8A-4BFF-9A83-4396876B032C}" type="pres">
      <dgm:prSet presAssocID="{B320D267-6A46-42BB-8660-F5C915241BD2}" presName="parentLeftMargin" presStyleLbl="node1" presStyleIdx="1" presStyleCnt="3"/>
      <dgm:spPr/>
    </dgm:pt>
    <dgm:pt modelId="{B1A2D6D8-CD44-4E99-994D-1AA9120E91FF}" type="pres">
      <dgm:prSet presAssocID="{B320D267-6A46-42BB-8660-F5C915241BD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F2B0D9D-011A-4359-987E-267EF35F4E00}" type="pres">
      <dgm:prSet presAssocID="{B320D267-6A46-42BB-8660-F5C915241BD2}" presName="negativeSpace" presStyleCnt="0"/>
      <dgm:spPr/>
    </dgm:pt>
    <dgm:pt modelId="{7200FB97-DCC6-40EC-9208-E0F0A56DC4D6}" type="pres">
      <dgm:prSet presAssocID="{B320D267-6A46-42BB-8660-F5C915241BD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FA630B-E443-48A9-B1C1-77ABEE435284}" srcId="{4BD0F2AB-16C7-49EE-8789-E220212F4EF5}" destId="{B21ACDBE-CC07-4F5B-94A6-D677CE40C82B}" srcOrd="0" destOrd="0" parTransId="{D227721D-3591-4B51-9734-5B4968121BB0}" sibTransId="{2E211275-3B1E-4C9A-9FFC-6CECACE775DD}"/>
    <dgm:cxn modelId="{7DD66A0D-F964-4343-8486-B7B447FB25FC}" type="presOf" srcId="{B46B6293-6725-4725-A0CB-E9411081DD74}" destId="{7200FB97-DCC6-40EC-9208-E0F0A56DC4D6}" srcOrd="0" destOrd="0" presId="urn:microsoft.com/office/officeart/2005/8/layout/list1"/>
    <dgm:cxn modelId="{D3D4561B-A49C-410B-A7D9-35FE4CCF8C4C}" srcId="{75E1D052-D93D-42A8-A534-88CE309C9A2F}" destId="{F7D535C4-0172-46F2-93DF-5148A6AF42C7}" srcOrd="0" destOrd="0" parTransId="{E00B5537-E06B-435D-B6D4-D9C8B32AC6EF}" sibTransId="{DBCDA2BA-909B-4DAF-ADF9-3C4CE61E9FC7}"/>
    <dgm:cxn modelId="{C4BF7E3D-435F-4E39-8CE6-BB90DD8A5CC0}" type="presOf" srcId="{B69028D0-B9CD-4C39-9D6E-AF76E7A98076}" destId="{F2284B5F-2957-4944-B7FA-43CCB9CDEB79}" srcOrd="0" destOrd="1" presId="urn:microsoft.com/office/officeart/2005/8/layout/list1"/>
    <dgm:cxn modelId="{77B0E23F-BB5D-4A7C-9B70-4AA055E65BC0}" srcId="{75E1D052-D93D-42A8-A534-88CE309C9A2F}" destId="{4BD0F2AB-16C7-49EE-8789-E220212F4EF5}" srcOrd="1" destOrd="0" parTransId="{C0B62241-2057-4FAD-B35E-1B0EDBEC7B59}" sibTransId="{8791EDC3-C88D-457B-89EB-8E50BD342462}"/>
    <dgm:cxn modelId="{A9B9AF40-3986-4EA8-BDD9-1D8AFF8AAB49}" type="presOf" srcId="{D2490106-939A-4695-954A-4F5F798A9234}" destId="{7200FB97-DCC6-40EC-9208-E0F0A56DC4D6}" srcOrd="0" destOrd="2" presId="urn:microsoft.com/office/officeart/2005/8/layout/list1"/>
    <dgm:cxn modelId="{2F4DC947-9E38-4F0E-AA0A-39D04ED9177D}" srcId="{4BD0F2AB-16C7-49EE-8789-E220212F4EF5}" destId="{B69028D0-B9CD-4C39-9D6E-AF76E7A98076}" srcOrd="1" destOrd="0" parTransId="{CAD11619-B112-42D0-8CE9-18E2DF2D1AE1}" sibTransId="{F7497D62-1091-4943-BF65-A7DC120D4B67}"/>
    <dgm:cxn modelId="{B37E2A4C-0EA8-4FC4-A1F1-EEE183908AFE}" srcId="{F7D535C4-0172-46F2-93DF-5148A6AF42C7}" destId="{F73903D4-2606-4F49-8416-62D7F14ABFF5}" srcOrd="0" destOrd="0" parTransId="{1E561FA2-90FC-41EE-8892-E52D5B548C78}" sibTransId="{DA6EF771-A878-4237-89C4-01293FB414B9}"/>
    <dgm:cxn modelId="{DE2CCD4C-60C2-4073-82AF-5B47A50BD927}" srcId="{75E1D052-D93D-42A8-A534-88CE309C9A2F}" destId="{B320D267-6A46-42BB-8660-F5C915241BD2}" srcOrd="2" destOrd="0" parTransId="{9F0339E6-83DA-43D6-9254-DA11BF53231C}" sibTransId="{5C5EFC3E-DBCF-40F9-AD71-540CBD2C0C67}"/>
    <dgm:cxn modelId="{BE9A1076-7F70-45D6-B480-74C079D2B806}" type="presOf" srcId="{B320D267-6A46-42BB-8660-F5C915241BD2}" destId="{B1A2D6D8-CD44-4E99-994D-1AA9120E91FF}" srcOrd="1" destOrd="0" presId="urn:microsoft.com/office/officeart/2005/8/layout/list1"/>
    <dgm:cxn modelId="{A971A981-97AE-4452-9D7E-AF677569C25A}" srcId="{B320D267-6A46-42BB-8660-F5C915241BD2}" destId="{FBF1A3B2-409D-449F-B18E-7D1E92DFAB21}" srcOrd="1" destOrd="0" parTransId="{09AC0663-000B-4BBF-BD79-194FFBF22A21}" sibTransId="{829E6417-561F-4836-BB7A-EEF5B57476F2}"/>
    <dgm:cxn modelId="{6C364483-9C71-4968-A588-6CC9C182E863}" type="presOf" srcId="{F7D535C4-0172-46F2-93DF-5148A6AF42C7}" destId="{774E6C1B-5B01-4BAE-88F6-F70C1BC9CEFC}" srcOrd="0" destOrd="0" presId="urn:microsoft.com/office/officeart/2005/8/layout/list1"/>
    <dgm:cxn modelId="{68AF4785-9909-44CF-9F01-A7FE3CA66C30}" type="presOf" srcId="{A555073D-1DF6-47E9-B56B-1CB3BB27C663}" destId="{7200FB97-DCC6-40EC-9208-E0F0A56DC4D6}" srcOrd="0" destOrd="3" presId="urn:microsoft.com/office/officeart/2005/8/layout/list1"/>
    <dgm:cxn modelId="{E3E63EA6-9020-4B9B-AC4A-BD2A87A59C4A}" type="presOf" srcId="{F7D535C4-0172-46F2-93DF-5148A6AF42C7}" destId="{0A3D9513-F2CD-49A9-A5BC-F0C846078D8B}" srcOrd="1" destOrd="0" presId="urn:microsoft.com/office/officeart/2005/8/layout/list1"/>
    <dgm:cxn modelId="{B5584AAB-7614-4FBE-B24E-58C07246107D}" type="presOf" srcId="{4BD0F2AB-16C7-49EE-8789-E220212F4EF5}" destId="{5EB18DD3-3CFC-4B24-B7A2-DD0B2024588B}" srcOrd="0" destOrd="0" presId="urn:microsoft.com/office/officeart/2005/8/layout/list1"/>
    <dgm:cxn modelId="{ADC8B0AB-5A47-420C-B1F1-D86199442ACB}" type="presOf" srcId="{FBF1A3B2-409D-449F-B18E-7D1E92DFAB21}" destId="{7200FB97-DCC6-40EC-9208-E0F0A56DC4D6}" srcOrd="0" destOrd="1" presId="urn:microsoft.com/office/officeart/2005/8/layout/list1"/>
    <dgm:cxn modelId="{9AEFE8B1-22D5-485E-964D-2C9722DFC915}" type="presOf" srcId="{75E1D052-D93D-42A8-A534-88CE309C9A2F}" destId="{6C168450-E47F-4C36-9D77-AE0E58B3DD53}" srcOrd="0" destOrd="0" presId="urn:microsoft.com/office/officeart/2005/8/layout/list1"/>
    <dgm:cxn modelId="{FE9CD9B3-A5AC-4AA9-83DD-FDA62FB9053D}" type="presOf" srcId="{B320D267-6A46-42BB-8660-F5C915241BD2}" destId="{FDE49A43-CF8A-4BFF-9A83-4396876B032C}" srcOrd="0" destOrd="0" presId="urn:microsoft.com/office/officeart/2005/8/layout/list1"/>
    <dgm:cxn modelId="{5CF95CB7-215B-4412-A1A3-95B1392041BC}" type="presOf" srcId="{4BD0F2AB-16C7-49EE-8789-E220212F4EF5}" destId="{A32A3F03-A099-45CC-8C5D-49BCAE8A2E6A}" srcOrd="1" destOrd="0" presId="urn:microsoft.com/office/officeart/2005/8/layout/list1"/>
    <dgm:cxn modelId="{44E696C0-A754-47A0-BF10-1A6D7B927C48}" type="presOf" srcId="{B21ACDBE-CC07-4F5B-94A6-D677CE40C82B}" destId="{F2284B5F-2957-4944-B7FA-43CCB9CDEB79}" srcOrd="0" destOrd="0" presId="urn:microsoft.com/office/officeart/2005/8/layout/list1"/>
    <dgm:cxn modelId="{E165A7C1-1519-418E-9ED1-866ADC9EACE3}" type="presOf" srcId="{F73903D4-2606-4F49-8416-62D7F14ABFF5}" destId="{AFC00FB7-3050-43E8-999C-3F1B96B4DDA5}" srcOrd="0" destOrd="0" presId="urn:microsoft.com/office/officeart/2005/8/layout/list1"/>
    <dgm:cxn modelId="{312B25EA-59D7-424C-8173-BF1AFCB3D673}" srcId="{B320D267-6A46-42BB-8660-F5C915241BD2}" destId="{B46B6293-6725-4725-A0CB-E9411081DD74}" srcOrd="0" destOrd="0" parTransId="{65B1CA14-1D12-4780-86C7-1E11C6336046}" sibTransId="{D1132C82-0A68-41B5-8C60-5E8925FA918F}"/>
    <dgm:cxn modelId="{B04FEEF8-4322-498B-90E1-FE9529C0ECA4}" srcId="{B320D267-6A46-42BB-8660-F5C915241BD2}" destId="{A555073D-1DF6-47E9-B56B-1CB3BB27C663}" srcOrd="3" destOrd="0" parTransId="{41B22AD6-B1E8-4A5D-848F-4D4FF2529F5C}" sibTransId="{35444E81-1FB9-4663-A710-734066A1224F}"/>
    <dgm:cxn modelId="{EFAEA6FD-D646-4298-91E1-C0D698D6CEFC}" srcId="{B320D267-6A46-42BB-8660-F5C915241BD2}" destId="{D2490106-939A-4695-954A-4F5F798A9234}" srcOrd="2" destOrd="0" parTransId="{2118E8F5-341E-478E-9A45-26F358CD7373}" sibTransId="{5E35F429-BB56-439F-B6B5-DC1238B145D5}"/>
    <dgm:cxn modelId="{1040F236-D1CF-4E08-A7DD-CC310D00B670}" type="presParOf" srcId="{6C168450-E47F-4C36-9D77-AE0E58B3DD53}" destId="{DC02292C-7D71-4AFE-BB36-6B3E0C0D160A}" srcOrd="0" destOrd="0" presId="urn:microsoft.com/office/officeart/2005/8/layout/list1"/>
    <dgm:cxn modelId="{F110AA2D-20E4-4300-A937-57115E464FE6}" type="presParOf" srcId="{DC02292C-7D71-4AFE-BB36-6B3E0C0D160A}" destId="{774E6C1B-5B01-4BAE-88F6-F70C1BC9CEFC}" srcOrd="0" destOrd="0" presId="urn:microsoft.com/office/officeart/2005/8/layout/list1"/>
    <dgm:cxn modelId="{DCC20537-5ADB-4B83-8A7B-261E9C41DC54}" type="presParOf" srcId="{DC02292C-7D71-4AFE-BB36-6B3E0C0D160A}" destId="{0A3D9513-F2CD-49A9-A5BC-F0C846078D8B}" srcOrd="1" destOrd="0" presId="urn:microsoft.com/office/officeart/2005/8/layout/list1"/>
    <dgm:cxn modelId="{30160094-2610-4A61-8F7D-046F745BE8C6}" type="presParOf" srcId="{6C168450-E47F-4C36-9D77-AE0E58B3DD53}" destId="{F0AFFE78-FCC9-4A5B-B06C-1DFCD6947532}" srcOrd="1" destOrd="0" presId="urn:microsoft.com/office/officeart/2005/8/layout/list1"/>
    <dgm:cxn modelId="{2DFC34D2-6B5E-4DAD-83E0-76847B6C72D2}" type="presParOf" srcId="{6C168450-E47F-4C36-9D77-AE0E58B3DD53}" destId="{AFC00FB7-3050-43E8-999C-3F1B96B4DDA5}" srcOrd="2" destOrd="0" presId="urn:microsoft.com/office/officeart/2005/8/layout/list1"/>
    <dgm:cxn modelId="{5FA50AAF-CF7E-4B4F-93F3-836FD1ACFA79}" type="presParOf" srcId="{6C168450-E47F-4C36-9D77-AE0E58B3DD53}" destId="{DB79893A-0CF3-402D-904A-12603DA4753A}" srcOrd="3" destOrd="0" presId="urn:microsoft.com/office/officeart/2005/8/layout/list1"/>
    <dgm:cxn modelId="{BEBAF99F-B708-4BD3-82CF-7FC5FEE8C574}" type="presParOf" srcId="{6C168450-E47F-4C36-9D77-AE0E58B3DD53}" destId="{D4910FCB-68CE-4852-8A77-8DB28187438D}" srcOrd="4" destOrd="0" presId="urn:microsoft.com/office/officeart/2005/8/layout/list1"/>
    <dgm:cxn modelId="{D2D91AB4-FD57-43A4-A19A-A69B36245D23}" type="presParOf" srcId="{D4910FCB-68CE-4852-8A77-8DB28187438D}" destId="{5EB18DD3-3CFC-4B24-B7A2-DD0B2024588B}" srcOrd="0" destOrd="0" presId="urn:microsoft.com/office/officeart/2005/8/layout/list1"/>
    <dgm:cxn modelId="{39EF8AD2-0FBC-4DFD-97E0-1530BA7543DD}" type="presParOf" srcId="{D4910FCB-68CE-4852-8A77-8DB28187438D}" destId="{A32A3F03-A099-45CC-8C5D-49BCAE8A2E6A}" srcOrd="1" destOrd="0" presId="urn:microsoft.com/office/officeart/2005/8/layout/list1"/>
    <dgm:cxn modelId="{E77C7C8F-F3BA-4BF8-9611-B130C647DCA4}" type="presParOf" srcId="{6C168450-E47F-4C36-9D77-AE0E58B3DD53}" destId="{04F16DCC-2336-4660-A7E7-831D9E6DB533}" srcOrd="5" destOrd="0" presId="urn:microsoft.com/office/officeart/2005/8/layout/list1"/>
    <dgm:cxn modelId="{F37E1BD6-C584-4436-8F80-081868DE0387}" type="presParOf" srcId="{6C168450-E47F-4C36-9D77-AE0E58B3DD53}" destId="{F2284B5F-2957-4944-B7FA-43CCB9CDEB79}" srcOrd="6" destOrd="0" presId="urn:microsoft.com/office/officeart/2005/8/layout/list1"/>
    <dgm:cxn modelId="{3F0B4E4B-3125-413D-BEC4-A6F4EBFD3C66}" type="presParOf" srcId="{6C168450-E47F-4C36-9D77-AE0E58B3DD53}" destId="{5E1266B0-3F21-4BF2-A5EE-A2D59FA363CD}" srcOrd="7" destOrd="0" presId="urn:microsoft.com/office/officeart/2005/8/layout/list1"/>
    <dgm:cxn modelId="{C9090FDD-68DB-4A85-AD88-5D0F2D0DB182}" type="presParOf" srcId="{6C168450-E47F-4C36-9D77-AE0E58B3DD53}" destId="{2D044F34-0FDF-4141-ACAD-EE3BAB372BB9}" srcOrd="8" destOrd="0" presId="urn:microsoft.com/office/officeart/2005/8/layout/list1"/>
    <dgm:cxn modelId="{85421711-7376-40E4-A293-B043875DD671}" type="presParOf" srcId="{2D044F34-0FDF-4141-ACAD-EE3BAB372BB9}" destId="{FDE49A43-CF8A-4BFF-9A83-4396876B032C}" srcOrd="0" destOrd="0" presId="urn:microsoft.com/office/officeart/2005/8/layout/list1"/>
    <dgm:cxn modelId="{EAB6B5B4-C721-48A1-AAF4-EC0FC75D98D8}" type="presParOf" srcId="{2D044F34-0FDF-4141-ACAD-EE3BAB372BB9}" destId="{B1A2D6D8-CD44-4E99-994D-1AA9120E91FF}" srcOrd="1" destOrd="0" presId="urn:microsoft.com/office/officeart/2005/8/layout/list1"/>
    <dgm:cxn modelId="{258CDFBE-6C05-40CE-893D-52E6D1ECD435}" type="presParOf" srcId="{6C168450-E47F-4C36-9D77-AE0E58B3DD53}" destId="{0F2B0D9D-011A-4359-987E-267EF35F4E00}" srcOrd="9" destOrd="0" presId="urn:microsoft.com/office/officeart/2005/8/layout/list1"/>
    <dgm:cxn modelId="{D8489FCB-DA96-4A51-A616-3E85AF050015}" type="presParOf" srcId="{6C168450-E47F-4C36-9D77-AE0E58B3DD53}" destId="{7200FB97-DCC6-40EC-9208-E0F0A56DC4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9BAE91-FC88-4300-9BFD-D0A6AB10D4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DD8DFC3-6170-4A89-BA08-FF8533857A15}">
      <dgm:prSet/>
      <dgm:spPr/>
      <dgm:t>
        <a:bodyPr/>
        <a:lstStyle/>
        <a:p>
          <a:r>
            <a:rPr lang="fr-FR" dirty="0"/>
            <a:t>Bien comprendre ce qu'est une problématique, un cadre, une méthodologie;</a:t>
          </a:r>
          <a:endParaRPr lang="en-US" dirty="0"/>
        </a:p>
      </dgm:t>
    </dgm:pt>
    <dgm:pt modelId="{ECF4B44F-7EF1-4B55-820D-F0AB3BAADC3A}" type="parTrans" cxnId="{9968654B-D34F-4546-AA14-0528FE3D40A3}">
      <dgm:prSet/>
      <dgm:spPr/>
      <dgm:t>
        <a:bodyPr/>
        <a:lstStyle/>
        <a:p>
          <a:endParaRPr lang="en-US"/>
        </a:p>
      </dgm:t>
    </dgm:pt>
    <dgm:pt modelId="{5E02FB39-8DAC-4209-BC61-FC230A5E6F10}" type="sibTrans" cxnId="{9968654B-D34F-4546-AA14-0528FE3D40A3}">
      <dgm:prSet/>
      <dgm:spPr/>
      <dgm:t>
        <a:bodyPr/>
        <a:lstStyle/>
        <a:p>
          <a:endParaRPr lang="en-US"/>
        </a:p>
      </dgm:t>
    </dgm:pt>
    <dgm:pt modelId="{63819960-C9AC-478D-866A-BF019B2F792B}">
      <dgm:prSet/>
      <dgm:spPr/>
      <dgm:t>
        <a:bodyPr/>
        <a:lstStyle/>
        <a:p>
          <a:r>
            <a:rPr lang="fr-FR" dirty="0"/>
            <a:t>Employer un logiciel de gestion des références bibliographiques;</a:t>
          </a:r>
          <a:endParaRPr lang="en-US" dirty="0"/>
        </a:p>
      </dgm:t>
    </dgm:pt>
    <dgm:pt modelId="{7FAE9F6D-CEC9-4D9A-85FF-31B509A23C6C}" type="parTrans" cxnId="{8AFF0D87-FDC0-4F28-81A5-09A7DE377C8E}">
      <dgm:prSet/>
      <dgm:spPr/>
      <dgm:t>
        <a:bodyPr/>
        <a:lstStyle/>
        <a:p>
          <a:endParaRPr lang="en-US"/>
        </a:p>
      </dgm:t>
    </dgm:pt>
    <dgm:pt modelId="{4BAB3F3B-BBD5-4913-A240-60306EC10AB3}" type="sibTrans" cxnId="{8AFF0D87-FDC0-4F28-81A5-09A7DE377C8E}">
      <dgm:prSet/>
      <dgm:spPr/>
      <dgm:t>
        <a:bodyPr/>
        <a:lstStyle/>
        <a:p>
          <a:endParaRPr lang="en-US"/>
        </a:p>
      </dgm:t>
    </dgm:pt>
    <dgm:pt modelId="{3D94DDA6-38C4-41AC-8A2F-93D7EA51308F}">
      <dgm:prSet/>
      <dgm:spPr/>
      <dgm:t>
        <a:bodyPr/>
        <a:lstStyle/>
        <a:p>
          <a:r>
            <a:rPr lang="fr-FR" dirty="0"/>
            <a:t>Contacter la personne experte pressentie pour l'évaluation de l'avant-projet 2-3 semaines avant le dépôt du texte;</a:t>
          </a:r>
          <a:endParaRPr lang="en-US" dirty="0"/>
        </a:p>
      </dgm:t>
    </dgm:pt>
    <dgm:pt modelId="{AC573333-661F-412E-888D-5608F47B1A94}" type="parTrans" cxnId="{4AB60EEC-FC6B-4A3E-81D5-73A478F0FA26}">
      <dgm:prSet/>
      <dgm:spPr/>
      <dgm:t>
        <a:bodyPr/>
        <a:lstStyle/>
        <a:p>
          <a:endParaRPr lang="en-US"/>
        </a:p>
      </dgm:t>
    </dgm:pt>
    <dgm:pt modelId="{32DA813F-242D-4CC3-B044-C4CD066BA900}" type="sibTrans" cxnId="{4AB60EEC-FC6B-4A3E-81D5-73A478F0FA26}">
      <dgm:prSet/>
      <dgm:spPr/>
      <dgm:t>
        <a:bodyPr/>
        <a:lstStyle/>
        <a:p>
          <a:endParaRPr lang="en-US"/>
        </a:p>
      </dgm:t>
    </dgm:pt>
    <dgm:pt modelId="{22B5194E-8C08-48F0-837C-5A1A7950B612}">
      <dgm:prSet/>
      <dgm:spPr/>
      <dgm:t>
        <a:bodyPr/>
        <a:lstStyle/>
        <a:p>
          <a:r>
            <a:rPr lang="fr-FR" dirty="0"/>
            <a:t>Idéalement, réaliser l'avant-projet avant le dépôt de la demande de certification éthique et de la réalisation de la collecte de données;</a:t>
          </a:r>
          <a:endParaRPr lang="en-US" dirty="0"/>
        </a:p>
      </dgm:t>
    </dgm:pt>
    <dgm:pt modelId="{13D9C466-B938-48F5-A117-0FB9D6A4D6C9}" type="parTrans" cxnId="{23A34F82-C165-4AB9-B091-270B0C0AC355}">
      <dgm:prSet/>
      <dgm:spPr/>
      <dgm:t>
        <a:bodyPr/>
        <a:lstStyle/>
        <a:p>
          <a:endParaRPr lang="en-US"/>
        </a:p>
      </dgm:t>
    </dgm:pt>
    <dgm:pt modelId="{541382C6-BF9D-4A0F-9B94-74B2AE6F6C83}" type="sibTrans" cxnId="{23A34F82-C165-4AB9-B091-270B0C0AC355}">
      <dgm:prSet/>
      <dgm:spPr/>
      <dgm:t>
        <a:bodyPr/>
        <a:lstStyle/>
        <a:p>
          <a:endParaRPr lang="en-US"/>
        </a:p>
      </dgm:t>
    </dgm:pt>
    <dgm:pt modelId="{409154A1-4326-4C84-B5D8-8D6BBAF01FEA}">
      <dgm:prSet/>
      <dgm:spPr/>
      <dgm:t>
        <a:bodyPr/>
        <a:lstStyle/>
        <a:p>
          <a:r>
            <a:rPr lang="fr-FR" dirty="0"/>
            <a:t>Suivre au besoin une formation sur la préparation d'un support visuel;</a:t>
          </a:r>
          <a:endParaRPr lang="en-US" dirty="0"/>
        </a:p>
      </dgm:t>
    </dgm:pt>
    <dgm:pt modelId="{C487BEFD-2E84-4C69-B448-A9A03092000E}" type="parTrans" cxnId="{3F78A040-B8DB-41E3-BFAD-61C6FA8AAAD3}">
      <dgm:prSet/>
      <dgm:spPr/>
      <dgm:t>
        <a:bodyPr/>
        <a:lstStyle/>
        <a:p>
          <a:endParaRPr lang="en-US"/>
        </a:p>
      </dgm:t>
    </dgm:pt>
    <dgm:pt modelId="{CEE9CC22-1D41-40FB-809F-5C31A61E01F8}" type="sibTrans" cxnId="{3F78A040-B8DB-41E3-BFAD-61C6FA8AAAD3}">
      <dgm:prSet/>
      <dgm:spPr/>
      <dgm:t>
        <a:bodyPr/>
        <a:lstStyle/>
        <a:p>
          <a:endParaRPr lang="en-US"/>
        </a:p>
      </dgm:t>
    </dgm:pt>
    <dgm:pt modelId="{4239EE58-A8EB-4A2B-93E3-AF5F4BFF690B}">
      <dgm:prSet/>
      <dgm:spPr/>
      <dgm:t>
        <a:bodyPr/>
        <a:lstStyle/>
        <a:p>
          <a:pPr rtl="0"/>
          <a:r>
            <a:rPr lang="fr-FR" dirty="0">
              <a:latin typeface="Gill Sans MT" panose="02020404030301010803"/>
            </a:rPr>
            <a:t>Enregistrer</a:t>
          </a:r>
          <a:r>
            <a:rPr lang="fr-FR" dirty="0"/>
            <a:t> les commentaires </a:t>
          </a:r>
          <a:r>
            <a:rPr lang="fr-FR" dirty="0">
              <a:latin typeface="Gill Sans MT" panose="02020404030301010803"/>
            </a:rPr>
            <a:t>formulés à la suite de la présentation orale</a:t>
          </a:r>
          <a:r>
            <a:rPr lang="fr-FR" dirty="0"/>
            <a:t>;</a:t>
          </a:r>
          <a:endParaRPr lang="en-US" dirty="0"/>
        </a:p>
      </dgm:t>
    </dgm:pt>
    <dgm:pt modelId="{C8BC3D0C-C614-4047-BD39-8DF5F0877989}" type="parTrans" cxnId="{BF146737-48CE-46B6-9C73-C0616CB2CC60}">
      <dgm:prSet/>
      <dgm:spPr/>
      <dgm:t>
        <a:bodyPr/>
        <a:lstStyle/>
        <a:p>
          <a:endParaRPr lang="en-US"/>
        </a:p>
      </dgm:t>
    </dgm:pt>
    <dgm:pt modelId="{F15C309E-0A99-4134-9257-94785E26DCEB}" type="sibTrans" cxnId="{BF146737-48CE-46B6-9C73-C0616CB2CC60}">
      <dgm:prSet/>
      <dgm:spPr/>
      <dgm:t>
        <a:bodyPr/>
        <a:lstStyle/>
        <a:p>
          <a:endParaRPr lang="en-US"/>
        </a:p>
      </dgm:t>
    </dgm:pt>
    <dgm:pt modelId="{FD932434-7BFE-48C5-99EE-9F350E912953}">
      <dgm:prSet/>
      <dgm:spPr/>
      <dgm:t>
        <a:bodyPr/>
        <a:lstStyle/>
        <a:p>
          <a:pPr rtl="0"/>
          <a:r>
            <a:rPr lang="fr-FR" dirty="0"/>
            <a:t>Lorsqu'on vous donne le mot de la fin,</a:t>
          </a:r>
          <a:r>
            <a:rPr lang="fr-FR" dirty="0">
              <a:latin typeface="Gill Sans MT" panose="02020404030301010803"/>
            </a:rPr>
            <a:t> réagir</a:t>
          </a:r>
          <a:r>
            <a:rPr lang="fr-FR" dirty="0"/>
            <a:t> à un ou deux commentaires, puis </a:t>
          </a:r>
          <a:r>
            <a:rPr lang="fr-FR" dirty="0">
              <a:latin typeface="Gill Sans MT" panose="02020404030301010803"/>
            </a:rPr>
            <a:t>remercier</a:t>
          </a:r>
          <a:r>
            <a:rPr lang="fr-FR" dirty="0"/>
            <a:t> les personnes qui ont commenté </a:t>
          </a:r>
          <a:r>
            <a:rPr lang="fr-FR" dirty="0">
              <a:latin typeface="Gill Sans MT" panose="02020404030301010803"/>
            </a:rPr>
            <a:t>le</a:t>
          </a:r>
          <a:r>
            <a:rPr lang="fr-FR" dirty="0"/>
            <a:t> travail.</a:t>
          </a:r>
          <a:endParaRPr lang="en-US" dirty="0"/>
        </a:p>
      </dgm:t>
    </dgm:pt>
    <dgm:pt modelId="{4DBEF93B-CAF9-4117-B061-B9762C9B37E4}" type="parTrans" cxnId="{212299F6-0716-4644-AE28-11479A801BA5}">
      <dgm:prSet/>
      <dgm:spPr/>
      <dgm:t>
        <a:bodyPr/>
        <a:lstStyle/>
        <a:p>
          <a:endParaRPr lang="en-US"/>
        </a:p>
      </dgm:t>
    </dgm:pt>
    <dgm:pt modelId="{A075564F-555F-4081-BECC-C913A59FAB9B}" type="sibTrans" cxnId="{212299F6-0716-4644-AE28-11479A801BA5}">
      <dgm:prSet/>
      <dgm:spPr/>
      <dgm:t>
        <a:bodyPr/>
        <a:lstStyle/>
        <a:p>
          <a:endParaRPr lang="en-US"/>
        </a:p>
      </dgm:t>
    </dgm:pt>
    <dgm:pt modelId="{FEB7A77B-A169-4E8F-9E2C-F8F4F941E8EF}" type="pres">
      <dgm:prSet presAssocID="{639BAE91-FC88-4300-9BFD-D0A6AB10D439}" presName="root" presStyleCnt="0">
        <dgm:presLayoutVars>
          <dgm:dir/>
          <dgm:resizeHandles val="exact"/>
        </dgm:presLayoutVars>
      </dgm:prSet>
      <dgm:spPr/>
    </dgm:pt>
    <dgm:pt modelId="{E0ADC6D9-C227-4466-A17F-F176FD1D5745}" type="pres">
      <dgm:prSet presAssocID="{7DD8DFC3-6170-4A89-BA08-FF8533857A15}" presName="compNode" presStyleCnt="0"/>
      <dgm:spPr/>
    </dgm:pt>
    <dgm:pt modelId="{3D8DB376-EB5F-4C0E-BA36-CA431ACB3444}" type="pres">
      <dgm:prSet presAssocID="{7DD8DFC3-6170-4A89-BA08-FF8533857A15}" presName="bgRect" presStyleLbl="bgShp" presStyleIdx="0" presStyleCnt="7"/>
      <dgm:spPr/>
    </dgm:pt>
    <dgm:pt modelId="{CCB9C19D-C557-4405-A763-C26941D7B1A8}" type="pres">
      <dgm:prSet presAssocID="{7DD8DFC3-6170-4A89-BA08-FF8533857A15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ux de travail"/>
        </a:ext>
      </dgm:extLst>
    </dgm:pt>
    <dgm:pt modelId="{8995AB15-238B-4FD4-BB1F-A5080BA40C24}" type="pres">
      <dgm:prSet presAssocID="{7DD8DFC3-6170-4A89-BA08-FF8533857A15}" presName="spaceRect" presStyleCnt="0"/>
      <dgm:spPr/>
    </dgm:pt>
    <dgm:pt modelId="{0EBE5AAC-927F-46D2-B71E-5E66239810BF}" type="pres">
      <dgm:prSet presAssocID="{7DD8DFC3-6170-4A89-BA08-FF8533857A15}" presName="parTx" presStyleLbl="revTx" presStyleIdx="0" presStyleCnt="7">
        <dgm:presLayoutVars>
          <dgm:chMax val="0"/>
          <dgm:chPref val="0"/>
        </dgm:presLayoutVars>
      </dgm:prSet>
      <dgm:spPr/>
    </dgm:pt>
    <dgm:pt modelId="{219F1D68-BA1A-4105-B733-6B9718A191AA}" type="pres">
      <dgm:prSet presAssocID="{5E02FB39-8DAC-4209-BC61-FC230A5E6F10}" presName="sibTrans" presStyleCnt="0"/>
      <dgm:spPr/>
    </dgm:pt>
    <dgm:pt modelId="{7472C62F-983B-4D3A-A75A-08D2987EAE1F}" type="pres">
      <dgm:prSet presAssocID="{63819960-C9AC-478D-866A-BF019B2F792B}" presName="compNode" presStyleCnt="0"/>
      <dgm:spPr/>
    </dgm:pt>
    <dgm:pt modelId="{E8C21DF2-C474-4B96-9865-BCFCAB198C64}" type="pres">
      <dgm:prSet presAssocID="{63819960-C9AC-478D-866A-BF019B2F792B}" presName="bgRect" presStyleLbl="bgShp" presStyleIdx="1" presStyleCnt="7"/>
      <dgm:spPr/>
    </dgm:pt>
    <dgm:pt modelId="{EA253646-C568-4119-B70E-F44383E350CF}" type="pres">
      <dgm:prSet presAssocID="{63819960-C9AC-478D-866A-BF019B2F792B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vres"/>
        </a:ext>
      </dgm:extLst>
    </dgm:pt>
    <dgm:pt modelId="{383C5536-5728-4C9D-9473-5592A65A6F19}" type="pres">
      <dgm:prSet presAssocID="{63819960-C9AC-478D-866A-BF019B2F792B}" presName="spaceRect" presStyleCnt="0"/>
      <dgm:spPr/>
    </dgm:pt>
    <dgm:pt modelId="{35CCE426-A974-4848-A0A4-F0B8DDEE4BC4}" type="pres">
      <dgm:prSet presAssocID="{63819960-C9AC-478D-866A-BF019B2F792B}" presName="parTx" presStyleLbl="revTx" presStyleIdx="1" presStyleCnt="7">
        <dgm:presLayoutVars>
          <dgm:chMax val="0"/>
          <dgm:chPref val="0"/>
        </dgm:presLayoutVars>
      </dgm:prSet>
      <dgm:spPr/>
    </dgm:pt>
    <dgm:pt modelId="{77771EFE-8372-435A-8832-A348BDA694E0}" type="pres">
      <dgm:prSet presAssocID="{4BAB3F3B-BBD5-4913-A240-60306EC10AB3}" presName="sibTrans" presStyleCnt="0"/>
      <dgm:spPr/>
    </dgm:pt>
    <dgm:pt modelId="{AAD5F008-B3FB-4197-ACA1-C4AEA871F1D8}" type="pres">
      <dgm:prSet presAssocID="{3D94DDA6-38C4-41AC-8A2F-93D7EA51308F}" presName="compNode" presStyleCnt="0"/>
      <dgm:spPr/>
    </dgm:pt>
    <dgm:pt modelId="{8EE7708B-466E-4A81-B563-13FD1BC1A220}" type="pres">
      <dgm:prSet presAssocID="{3D94DDA6-38C4-41AC-8A2F-93D7EA51308F}" presName="bgRect" presStyleLbl="bgShp" presStyleIdx="2" presStyleCnt="7"/>
      <dgm:spPr/>
    </dgm:pt>
    <dgm:pt modelId="{D337A0E8-FAA0-4BE8-BDA3-A50C3D163041}" type="pres">
      <dgm:prSet presAssocID="{3D94DDA6-38C4-41AC-8A2F-93D7EA51308F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563F41AD-FAF3-478E-BAA6-9D0DBA506B9E}" type="pres">
      <dgm:prSet presAssocID="{3D94DDA6-38C4-41AC-8A2F-93D7EA51308F}" presName="spaceRect" presStyleCnt="0"/>
      <dgm:spPr/>
    </dgm:pt>
    <dgm:pt modelId="{49BDACD9-87FA-4715-9F81-B64008BA5255}" type="pres">
      <dgm:prSet presAssocID="{3D94DDA6-38C4-41AC-8A2F-93D7EA51308F}" presName="parTx" presStyleLbl="revTx" presStyleIdx="2" presStyleCnt="7">
        <dgm:presLayoutVars>
          <dgm:chMax val="0"/>
          <dgm:chPref val="0"/>
        </dgm:presLayoutVars>
      </dgm:prSet>
      <dgm:spPr/>
    </dgm:pt>
    <dgm:pt modelId="{0ED59A16-5FBE-4009-A21A-AC68D6455CEF}" type="pres">
      <dgm:prSet presAssocID="{32DA813F-242D-4CC3-B044-C4CD066BA900}" presName="sibTrans" presStyleCnt="0"/>
      <dgm:spPr/>
    </dgm:pt>
    <dgm:pt modelId="{180BCA51-B334-49B9-9F30-818A6F0E65F7}" type="pres">
      <dgm:prSet presAssocID="{22B5194E-8C08-48F0-837C-5A1A7950B612}" presName="compNode" presStyleCnt="0"/>
      <dgm:spPr/>
    </dgm:pt>
    <dgm:pt modelId="{F4985C35-B0C1-4DCB-AF43-F25E2E7F34EA}" type="pres">
      <dgm:prSet presAssocID="{22B5194E-8C08-48F0-837C-5A1A7950B612}" presName="bgRect" presStyleLbl="bgShp" presStyleIdx="3" presStyleCnt="7"/>
      <dgm:spPr/>
    </dgm:pt>
    <dgm:pt modelId="{B2A5F030-15D7-40A7-8875-FC059982B86A}" type="pres">
      <dgm:prSet presAssocID="{22B5194E-8C08-48F0-837C-5A1A7950B612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B6B60FE-09EC-441A-8900-4FB09BD8CCDB}" type="pres">
      <dgm:prSet presAssocID="{22B5194E-8C08-48F0-837C-5A1A7950B612}" presName="spaceRect" presStyleCnt="0"/>
      <dgm:spPr/>
    </dgm:pt>
    <dgm:pt modelId="{0EAD414E-A0CE-43B9-A4B4-9BDD24E65C43}" type="pres">
      <dgm:prSet presAssocID="{22B5194E-8C08-48F0-837C-5A1A7950B612}" presName="parTx" presStyleLbl="revTx" presStyleIdx="3" presStyleCnt="7">
        <dgm:presLayoutVars>
          <dgm:chMax val="0"/>
          <dgm:chPref val="0"/>
        </dgm:presLayoutVars>
      </dgm:prSet>
      <dgm:spPr/>
    </dgm:pt>
    <dgm:pt modelId="{D3ADCB1F-1AB1-47B5-B57E-B7437C4105E7}" type="pres">
      <dgm:prSet presAssocID="{541382C6-BF9D-4A0F-9B94-74B2AE6F6C83}" presName="sibTrans" presStyleCnt="0"/>
      <dgm:spPr/>
    </dgm:pt>
    <dgm:pt modelId="{9723CE4A-04B6-40EF-ABD7-351CFA7C7D64}" type="pres">
      <dgm:prSet presAssocID="{409154A1-4326-4C84-B5D8-8D6BBAF01FEA}" presName="compNode" presStyleCnt="0"/>
      <dgm:spPr/>
    </dgm:pt>
    <dgm:pt modelId="{C4D2AA78-DD20-4790-8ACF-E27DD92C9298}" type="pres">
      <dgm:prSet presAssocID="{409154A1-4326-4C84-B5D8-8D6BBAF01FEA}" presName="bgRect" presStyleLbl="bgShp" presStyleIdx="4" presStyleCnt="7"/>
      <dgm:spPr/>
    </dgm:pt>
    <dgm:pt modelId="{7AA29EEB-0B21-4965-97A8-8989040ADE10}" type="pres">
      <dgm:prSet presAssocID="{409154A1-4326-4C84-B5D8-8D6BBAF01FEA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e"/>
        </a:ext>
      </dgm:extLst>
    </dgm:pt>
    <dgm:pt modelId="{4D3100B7-F602-4854-8838-9817259F1A17}" type="pres">
      <dgm:prSet presAssocID="{409154A1-4326-4C84-B5D8-8D6BBAF01FEA}" presName="spaceRect" presStyleCnt="0"/>
      <dgm:spPr/>
    </dgm:pt>
    <dgm:pt modelId="{07900051-B08B-4DC5-A972-FA9DDD91349E}" type="pres">
      <dgm:prSet presAssocID="{409154A1-4326-4C84-B5D8-8D6BBAF01FEA}" presName="parTx" presStyleLbl="revTx" presStyleIdx="4" presStyleCnt="7">
        <dgm:presLayoutVars>
          <dgm:chMax val="0"/>
          <dgm:chPref val="0"/>
        </dgm:presLayoutVars>
      </dgm:prSet>
      <dgm:spPr/>
    </dgm:pt>
    <dgm:pt modelId="{DD019F46-C49F-4593-AAEC-75FE58A59528}" type="pres">
      <dgm:prSet presAssocID="{CEE9CC22-1D41-40FB-809F-5C31A61E01F8}" presName="sibTrans" presStyleCnt="0"/>
      <dgm:spPr/>
    </dgm:pt>
    <dgm:pt modelId="{D46C1E85-F3D3-45EE-8FC0-6D5B5FECA9FA}" type="pres">
      <dgm:prSet presAssocID="{4239EE58-A8EB-4A2B-93E3-AF5F4BFF690B}" presName="compNode" presStyleCnt="0"/>
      <dgm:spPr/>
    </dgm:pt>
    <dgm:pt modelId="{E87327D9-F874-417C-AA5C-A48295148E9D}" type="pres">
      <dgm:prSet presAssocID="{4239EE58-A8EB-4A2B-93E3-AF5F4BFF690B}" presName="bgRect" presStyleLbl="bgShp" presStyleIdx="5" presStyleCnt="7"/>
      <dgm:spPr/>
    </dgm:pt>
    <dgm:pt modelId="{1040B987-5236-43EA-92A8-F5E848E02443}" type="pres">
      <dgm:prSet presAssocID="{4239EE58-A8EB-4A2B-93E3-AF5F4BFF690B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urs"/>
        </a:ext>
      </dgm:extLst>
    </dgm:pt>
    <dgm:pt modelId="{2B4B80EF-29C2-4847-8B75-209DE36C8759}" type="pres">
      <dgm:prSet presAssocID="{4239EE58-A8EB-4A2B-93E3-AF5F4BFF690B}" presName="spaceRect" presStyleCnt="0"/>
      <dgm:spPr/>
    </dgm:pt>
    <dgm:pt modelId="{A58DAA72-0D23-4405-910C-18D580D91323}" type="pres">
      <dgm:prSet presAssocID="{4239EE58-A8EB-4A2B-93E3-AF5F4BFF690B}" presName="parTx" presStyleLbl="revTx" presStyleIdx="5" presStyleCnt="7">
        <dgm:presLayoutVars>
          <dgm:chMax val="0"/>
          <dgm:chPref val="0"/>
        </dgm:presLayoutVars>
      </dgm:prSet>
      <dgm:spPr/>
    </dgm:pt>
    <dgm:pt modelId="{C260C946-DEF6-4680-98B5-4720244B7377}" type="pres">
      <dgm:prSet presAssocID="{F15C309E-0A99-4134-9257-94785E26DCEB}" presName="sibTrans" presStyleCnt="0"/>
      <dgm:spPr/>
    </dgm:pt>
    <dgm:pt modelId="{0C9C3EB3-7686-4A5B-9EBF-414F02D7E928}" type="pres">
      <dgm:prSet presAssocID="{FD932434-7BFE-48C5-99EE-9F350E912953}" presName="compNode" presStyleCnt="0"/>
      <dgm:spPr/>
    </dgm:pt>
    <dgm:pt modelId="{80BA82F4-2663-49A3-AFF4-A4393D148985}" type="pres">
      <dgm:prSet presAssocID="{FD932434-7BFE-48C5-99EE-9F350E912953}" presName="bgRect" presStyleLbl="bgShp" presStyleIdx="6" presStyleCnt="7"/>
      <dgm:spPr/>
    </dgm:pt>
    <dgm:pt modelId="{804E6BE0-2FA9-40B2-B840-203D7A28ADF3}" type="pres">
      <dgm:prSet presAssocID="{FD932434-7BFE-48C5-99EE-9F350E912953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us-titres"/>
        </a:ext>
      </dgm:extLst>
    </dgm:pt>
    <dgm:pt modelId="{4870E36C-EB32-4933-8307-29A8C6A6415B}" type="pres">
      <dgm:prSet presAssocID="{FD932434-7BFE-48C5-99EE-9F350E912953}" presName="spaceRect" presStyleCnt="0"/>
      <dgm:spPr/>
    </dgm:pt>
    <dgm:pt modelId="{C8A3CFA2-26BB-46D7-9760-6B731D41B090}" type="pres">
      <dgm:prSet presAssocID="{FD932434-7BFE-48C5-99EE-9F350E912953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400B3017-9888-40AA-ACC3-4C1E3700D09E}" type="presOf" srcId="{FD932434-7BFE-48C5-99EE-9F350E912953}" destId="{C8A3CFA2-26BB-46D7-9760-6B731D41B090}" srcOrd="0" destOrd="0" presId="urn:microsoft.com/office/officeart/2018/2/layout/IconVerticalSolidList"/>
    <dgm:cxn modelId="{3E378D20-2ACA-4244-8294-166DC0DF2316}" type="presOf" srcId="{3D94DDA6-38C4-41AC-8A2F-93D7EA51308F}" destId="{49BDACD9-87FA-4715-9F81-B64008BA5255}" srcOrd="0" destOrd="0" presId="urn:microsoft.com/office/officeart/2018/2/layout/IconVerticalSolidList"/>
    <dgm:cxn modelId="{DD298C28-0974-4029-8B28-59F31295CB33}" type="presOf" srcId="{63819960-C9AC-478D-866A-BF019B2F792B}" destId="{35CCE426-A974-4848-A0A4-F0B8DDEE4BC4}" srcOrd="0" destOrd="0" presId="urn:microsoft.com/office/officeart/2018/2/layout/IconVerticalSolidList"/>
    <dgm:cxn modelId="{BF146737-48CE-46B6-9C73-C0616CB2CC60}" srcId="{639BAE91-FC88-4300-9BFD-D0A6AB10D439}" destId="{4239EE58-A8EB-4A2B-93E3-AF5F4BFF690B}" srcOrd="5" destOrd="0" parTransId="{C8BC3D0C-C614-4047-BD39-8DF5F0877989}" sibTransId="{F15C309E-0A99-4134-9257-94785E26DCEB}"/>
    <dgm:cxn modelId="{3F78A040-B8DB-41E3-BFAD-61C6FA8AAAD3}" srcId="{639BAE91-FC88-4300-9BFD-D0A6AB10D439}" destId="{409154A1-4326-4C84-B5D8-8D6BBAF01FEA}" srcOrd="4" destOrd="0" parTransId="{C487BEFD-2E84-4C69-B448-A9A03092000E}" sibTransId="{CEE9CC22-1D41-40FB-809F-5C31A61E01F8}"/>
    <dgm:cxn modelId="{8AC7F243-22A4-477F-915C-ECAA1CFC554D}" type="presOf" srcId="{639BAE91-FC88-4300-9BFD-D0A6AB10D439}" destId="{FEB7A77B-A169-4E8F-9E2C-F8F4F941E8EF}" srcOrd="0" destOrd="0" presId="urn:microsoft.com/office/officeart/2018/2/layout/IconVerticalSolidList"/>
    <dgm:cxn modelId="{9968654B-D34F-4546-AA14-0528FE3D40A3}" srcId="{639BAE91-FC88-4300-9BFD-D0A6AB10D439}" destId="{7DD8DFC3-6170-4A89-BA08-FF8533857A15}" srcOrd="0" destOrd="0" parTransId="{ECF4B44F-7EF1-4B55-820D-F0AB3BAADC3A}" sibTransId="{5E02FB39-8DAC-4209-BC61-FC230A5E6F10}"/>
    <dgm:cxn modelId="{05947D5A-91AC-469A-AC61-B9832CA0F68B}" type="presOf" srcId="{22B5194E-8C08-48F0-837C-5A1A7950B612}" destId="{0EAD414E-A0CE-43B9-A4B4-9BDD24E65C43}" srcOrd="0" destOrd="0" presId="urn:microsoft.com/office/officeart/2018/2/layout/IconVerticalSolidList"/>
    <dgm:cxn modelId="{C21D0B7B-0079-4C5F-93CD-E4FCB8E6A733}" type="presOf" srcId="{7DD8DFC3-6170-4A89-BA08-FF8533857A15}" destId="{0EBE5AAC-927F-46D2-B71E-5E66239810BF}" srcOrd="0" destOrd="0" presId="urn:microsoft.com/office/officeart/2018/2/layout/IconVerticalSolidList"/>
    <dgm:cxn modelId="{23A34F82-C165-4AB9-B091-270B0C0AC355}" srcId="{639BAE91-FC88-4300-9BFD-D0A6AB10D439}" destId="{22B5194E-8C08-48F0-837C-5A1A7950B612}" srcOrd="3" destOrd="0" parTransId="{13D9C466-B938-48F5-A117-0FB9D6A4D6C9}" sibTransId="{541382C6-BF9D-4A0F-9B94-74B2AE6F6C83}"/>
    <dgm:cxn modelId="{8AFF0D87-FDC0-4F28-81A5-09A7DE377C8E}" srcId="{639BAE91-FC88-4300-9BFD-D0A6AB10D439}" destId="{63819960-C9AC-478D-866A-BF019B2F792B}" srcOrd="1" destOrd="0" parTransId="{7FAE9F6D-CEC9-4D9A-85FF-31B509A23C6C}" sibTransId="{4BAB3F3B-BBD5-4913-A240-60306EC10AB3}"/>
    <dgm:cxn modelId="{97902A93-B2B4-4C96-977E-16A56790345B}" type="presOf" srcId="{409154A1-4326-4C84-B5D8-8D6BBAF01FEA}" destId="{07900051-B08B-4DC5-A972-FA9DDD91349E}" srcOrd="0" destOrd="0" presId="urn:microsoft.com/office/officeart/2018/2/layout/IconVerticalSolidList"/>
    <dgm:cxn modelId="{1A742EC6-0A57-4256-9156-3608BB5D84FF}" type="presOf" srcId="{4239EE58-A8EB-4A2B-93E3-AF5F4BFF690B}" destId="{A58DAA72-0D23-4405-910C-18D580D91323}" srcOrd="0" destOrd="0" presId="urn:microsoft.com/office/officeart/2018/2/layout/IconVerticalSolidList"/>
    <dgm:cxn modelId="{4AB60EEC-FC6B-4A3E-81D5-73A478F0FA26}" srcId="{639BAE91-FC88-4300-9BFD-D0A6AB10D439}" destId="{3D94DDA6-38C4-41AC-8A2F-93D7EA51308F}" srcOrd="2" destOrd="0" parTransId="{AC573333-661F-412E-888D-5608F47B1A94}" sibTransId="{32DA813F-242D-4CC3-B044-C4CD066BA900}"/>
    <dgm:cxn modelId="{212299F6-0716-4644-AE28-11479A801BA5}" srcId="{639BAE91-FC88-4300-9BFD-D0A6AB10D439}" destId="{FD932434-7BFE-48C5-99EE-9F350E912953}" srcOrd="6" destOrd="0" parTransId="{4DBEF93B-CAF9-4117-B061-B9762C9B37E4}" sibTransId="{A075564F-555F-4081-BECC-C913A59FAB9B}"/>
    <dgm:cxn modelId="{569DB664-36F9-4F99-8D37-A25112FB4F06}" type="presParOf" srcId="{FEB7A77B-A169-4E8F-9E2C-F8F4F941E8EF}" destId="{E0ADC6D9-C227-4466-A17F-F176FD1D5745}" srcOrd="0" destOrd="0" presId="urn:microsoft.com/office/officeart/2018/2/layout/IconVerticalSolidList"/>
    <dgm:cxn modelId="{60DC5ABB-4050-447B-8695-1F05F87D78C6}" type="presParOf" srcId="{E0ADC6D9-C227-4466-A17F-F176FD1D5745}" destId="{3D8DB376-EB5F-4C0E-BA36-CA431ACB3444}" srcOrd="0" destOrd="0" presId="urn:microsoft.com/office/officeart/2018/2/layout/IconVerticalSolidList"/>
    <dgm:cxn modelId="{9C2CCB33-70D5-4ACA-8DD2-98CB3C34729E}" type="presParOf" srcId="{E0ADC6D9-C227-4466-A17F-F176FD1D5745}" destId="{CCB9C19D-C557-4405-A763-C26941D7B1A8}" srcOrd="1" destOrd="0" presId="urn:microsoft.com/office/officeart/2018/2/layout/IconVerticalSolidList"/>
    <dgm:cxn modelId="{6638773A-FD22-4F0E-807F-D4A4B87CAB50}" type="presParOf" srcId="{E0ADC6D9-C227-4466-A17F-F176FD1D5745}" destId="{8995AB15-238B-4FD4-BB1F-A5080BA40C24}" srcOrd="2" destOrd="0" presId="urn:microsoft.com/office/officeart/2018/2/layout/IconVerticalSolidList"/>
    <dgm:cxn modelId="{A7D2D05E-511A-4A3D-B4BE-2A69C7B67BC0}" type="presParOf" srcId="{E0ADC6D9-C227-4466-A17F-F176FD1D5745}" destId="{0EBE5AAC-927F-46D2-B71E-5E66239810BF}" srcOrd="3" destOrd="0" presId="urn:microsoft.com/office/officeart/2018/2/layout/IconVerticalSolidList"/>
    <dgm:cxn modelId="{973A5879-1744-4FE1-8653-A31AE6A8F6A9}" type="presParOf" srcId="{FEB7A77B-A169-4E8F-9E2C-F8F4F941E8EF}" destId="{219F1D68-BA1A-4105-B733-6B9718A191AA}" srcOrd="1" destOrd="0" presId="urn:microsoft.com/office/officeart/2018/2/layout/IconVerticalSolidList"/>
    <dgm:cxn modelId="{0AE28510-A419-4E43-AC41-84A4D410A75F}" type="presParOf" srcId="{FEB7A77B-A169-4E8F-9E2C-F8F4F941E8EF}" destId="{7472C62F-983B-4D3A-A75A-08D2987EAE1F}" srcOrd="2" destOrd="0" presId="urn:microsoft.com/office/officeart/2018/2/layout/IconVerticalSolidList"/>
    <dgm:cxn modelId="{75123C14-E17F-47BE-9D56-CC6D0AF462AF}" type="presParOf" srcId="{7472C62F-983B-4D3A-A75A-08D2987EAE1F}" destId="{E8C21DF2-C474-4B96-9865-BCFCAB198C64}" srcOrd="0" destOrd="0" presId="urn:microsoft.com/office/officeart/2018/2/layout/IconVerticalSolidList"/>
    <dgm:cxn modelId="{9B7FA1D2-AFC2-476D-972A-A4CCC99EEDD6}" type="presParOf" srcId="{7472C62F-983B-4D3A-A75A-08D2987EAE1F}" destId="{EA253646-C568-4119-B70E-F44383E350CF}" srcOrd="1" destOrd="0" presId="urn:microsoft.com/office/officeart/2018/2/layout/IconVerticalSolidList"/>
    <dgm:cxn modelId="{0D86430E-1F8B-40CE-8877-17199B58B9D1}" type="presParOf" srcId="{7472C62F-983B-4D3A-A75A-08D2987EAE1F}" destId="{383C5536-5728-4C9D-9473-5592A65A6F19}" srcOrd="2" destOrd="0" presId="urn:microsoft.com/office/officeart/2018/2/layout/IconVerticalSolidList"/>
    <dgm:cxn modelId="{0BBA3572-CEDF-40EF-81AD-3C0C06B5237A}" type="presParOf" srcId="{7472C62F-983B-4D3A-A75A-08D2987EAE1F}" destId="{35CCE426-A974-4848-A0A4-F0B8DDEE4BC4}" srcOrd="3" destOrd="0" presId="urn:microsoft.com/office/officeart/2018/2/layout/IconVerticalSolidList"/>
    <dgm:cxn modelId="{A55FD6F8-DC18-43F9-A3CC-378E789B074C}" type="presParOf" srcId="{FEB7A77B-A169-4E8F-9E2C-F8F4F941E8EF}" destId="{77771EFE-8372-435A-8832-A348BDA694E0}" srcOrd="3" destOrd="0" presId="urn:microsoft.com/office/officeart/2018/2/layout/IconVerticalSolidList"/>
    <dgm:cxn modelId="{2A3E477B-665A-4524-97DD-218CF79EE044}" type="presParOf" srcId="{FEB7A77B-A169-4E8F-9E2C-F8F4F941E8EF}" destId="{AAD5F008-B3FB-4197-ACA1-C4AEA871F1D8}" srcOrd="4" destOrd="0" presId="urn:microsoft.com/office/officeart/2018/2/layout/IconVerticalSolidList"/>
    <dgm:cxn modelId="{EBBCB018-101D-4D21-B069-EBC8701E6404}" type="presParOf" srcId="{AAD5F008-B3FB-4197-ACA1-C4AEA871F1D8}" destId="{8EE7708B-466E-4A81-B563-13FD1BC1A220}" srcOrd="0" destOrd="0" presId="urn:microsoft.com/office/officeart/2018/2/layout/IconVerticalSolidList"/>
    <dgm:cxn modelId="{D927A7A0-3D2F-4214-A8CA-74669C6F168C}" type="presParOf" srcId="{AAD5F008-B3FB-4197-ACA1-C4AEA871F1D8}" destId="{D337A0E8-FAA0-4BE8-BDA3-A50C3D163041}" srcOrd="1" destOrd="0" presId="urn:microsoft.com/office/officeart/2018/2/layout/IconVerticalSolidList"/>
    <dgm:cxn modelId="{35EB2F01-79D4-4AA5-BFC7-481EF2FB7850}" type="presParOf" srcId="{AAD5F008-B3FB-4197-ACA1-C4AEA871F1D8}" destId="{563F41AD-FAF3-478E-BAA6-9D0DBA506B9E}" srcOrd="2" destOrd="0" presId="urn:microsoft.com/office/officeart/2018/2/layout/IconVerticalSolidList"/>
    <dgm:cxn modelId="{71A63086-74B7-439B-8B46-7D45B3C9189B}" type="presParOf" srcId="{AAD5F008-B3FB-4197-ACA1-C4AEA871F1D8}" destId="{49BDACD9-87FA-4715-9F81-B64008BA5255}" srcOrd="3" destOrd="0" presId="urn:microsoft.com/office/officeart/2018/2/layout/IconVerticalSolidList"/>
    <dgm:cxn modelId="{0B680F2A-6905-418B-8982-E8E2BF524AE4}" type="presParOf" srcId="{FEB7A77B-A169-4E8F-9E2C-F8F4F941E8EF}" destId="{0ED59A16-5FBE-4009-A21A-AC68D6455CEF}" srcOrd="5" destOrd="0" presId="urn:microsoft.com/office/officeart/2018/2/layout/IconVerticalSolidList"/>
    <dgm:cxn modelId="{A20420B3-7F30-4B24-8019-60E080CCC11D}" type="presParOf" srcId="{FEB7A77B-A169-4E8F-9E2C-F8F4F941E8EF}" destId="{180BCA51-B334-49B9-9F30-818A6F0E65F7}" srcOrd="6" destOrd="0" presId="urn:microsoft.com/office/officeart/2018/2/layout/IconVerticalSolidList"/>
    <dgm:cxn modelId="{254A0A61-8D30-4250-ABBF-3EE30F4956F8}" type="presParOf" srcId="{180BCA51-B334-49B9-9F30-818A6F0E65F7}" destId="{F4985C35-B0C1-4DCB-AF43-F25E2E7F34EA}" srcOrd="0" destOrd="0" presId="urn:microsoft.com/office/officeart/2018/2/layout/IconVerticalSolidList"/>
    <dgm:cxn modelId="{D661098E-F3FB-4E7C-8EFD-235638B2F2C7}" type="presParOf" srcId="{180BCA51-B334-49B9-9F30-818A6F0E65F7}" destId="{B2A5F030-15D7-40A7-8875-FC059982B86A}" srcOrd="1" destOrd="0" presId="urn:microsoft.com/office/officeart/2018/2/layout/IconVerticalSolidList"/>
    <dgm:cxn modelId="{2FFA401F-B0EE-4B3B-96E4-63A0248F20D0}" type="presParOf" srcId="{180BCA51-B334-49B9-9F30-818A6F0E65F7}" destId="{8B6B60FE-09EC-441A-8900-4FB09BD8CCDB}" srcOrd="2" destOrd="0" presId="urn:microsoft.com/office/officeart/2018/2/layout/IconVerticalSolidList"/>
    <dgm:cxn modelId="{C5F65E57-D445-40C9-9088-394253624E08}" type="presParOf" srcId="{180BCA51-B334-49B9-9F30-818A6F0E65F7}" destId="{0EAD414E-A0CE-43B9-A4B4-9BDD24E65C43}" srcOrd="3" destOrd="0" presId="urn:microsoft.com/office/officeart/2018/2/layout/IconVerticalSolidList"/>
    <dgm:cxn modelId="{65409A3B-AB67-49CB-ADA4-E3BB5146D652}" type="presParOf" srcId="{FEB7A77B-A169-4E8F-9E2C-F8F4F941E8EF}" destId="{D3ADCB1F-1AB1-47B5-B57E-B7437C4105E7}" srcOrd="7" destOrd="0" presId="urn:microsoft.com/office/officeart/2018/2/layout/IconVerticalSolidList"/>
    <dgm:cxn modelId="{D7D8E418-DE79-449B-85C2-6C495EFB1780}" type="presParOf" srcId="{FEB7A77B-A169-4E8F-9E2C-F8F4F941E8EF}" destId="{9723CE4A-04B6-40EF-ABD7-351CFA7C7D64}" srcOrd="8" destOrd="0" presId="urn:microsoft.com/office/officeart/2018/2/layout/IconVerticalSolidList"/>
    <dgm:cxn modelId="{71618E0F-FDDB-403E-9A8C-6733600A47DC}" type="presParOf" srcId="{9723CE4A-04B6-40EF-ABD7-351CFA7C7D64}" destId="{C4D2AA78-DD20-4790-8ACF-E27DD92C9298}" srcOrd="0" destOrd="0" presId="urn:microsoft.com/office/officeart/2018/2/layout/IconVerticalSolidList"/>
    <dgm:cxn modelId="{C1326F03-0682-41F7-B07A-DB3084576757}" type="presParOf" srcId="{9723CE4A-04B6-40EF-ABD7-351CFA7C7D64}" destId="{7AA29EEB-0B21-4965-97A8-8989040ADE10}" srcOrd="1" destOrd="0" presId="urn:microsoft.com/office/officeart/2018/2/layout/IconVerticalSolidList"/>
    <dgm:cxn modelId="{EC48D17C-8CC6-4958-B845-2945F7B68A68}" type="presParOf" srcId="{9723CE4A-04B6-40EF-ABD7-351CFA7C7D64}" destId="{4D3100B7-F602-4854-8838-9817259F1A17}" srcOrd="2" destOrd="0" presId="urn:microsoft.com/office/officeart/2018/2/layout/IconVerticalSolidList"/>
    <dgm:cxn modelId="{309E7EA1-6348-4669-B18F-9116947F1F12}" type="presParOf" srcId="{9723CE4A-04B6-40EF-ABD7-351CFA7C7D64}" destId="{07900051-B08B-4DC5-A972-FA9DDD91349E}" srcOrd="3" destOrd="0" presId="urn:microsoft.com/office/officeart/2018/2/layout/IconVerticalSolidList"/>
    <dgm:cxn modelId="{B374D79C-4349-4EC5-954A-B03ABAC37D30}" type="presParOf" srcId="{FEB7A77B-A169-4E8F-9E2C-F8F4F941E8EF}" destId="{DD019F46-C49F-4593-AAEC-75FE58A59528}" srcOrd="9" destOrd="0" presId="urn:microsoft.com/office/officeart/2018/2/layout/IconVerticalSolidList"/>
    <dgm:cxn modelId="{7C360A6F-2A2F-41A6-9256-2CFEC04A84F3}" type="presParOf" srcId="{FEB7A77B-A169-4E8F-9E2C-F8F4F941E8EF}" destId="{D46C1E85-F3D3-45EE-8FC0-6D5B5FECA9FA}" srcOrd="10" destOrd="0" presId="urn:microsoft.com/office/officeart/2018/2/layout/IconVerticalSolidList"/>
    <dgm:cxn modelId="{1C082803-1D48-428F-BEBD-6E10E7BA597F}" type="presParOf" srcId="{D46C1E85-F3D3-45EE-8FC0-6D5B5FECA9FA}" destId="{E87327D9-F874-417C-AA5C-A48295148E9D}" srcOrd="0" destOrd="0" presId="urn:microsoft.com/office/officeart/2018/2/layout/IconVerticalSolidList"/>
    <dgm:cxn modelId="{337BA523-2C15-480B-859F-26B4363530FA}" type="presParOf" srcId="{D46C1E85-F3D3-45EE-8FC0-6D5B5FECA9FA}" destId="{1040B987-5236-43EA-92A8-F5E848E02443}" srcOrd="1" destOrd="0" presId="urn:microsoft.com/office/officeart/2018/2/layout/IconVerticalSolidList"/>
    <dgm:cxn modelId="{A3E85CA2-264C-487F-A60F-B82EF83C313C}" type="presParOf" srcId="{D46C1E85-F3D3-45EE-8FC0-6D5B5FECA9FA}" destId="{2B4B80EF-29C2-4847-8B75-209DE36C8759}" srcOrd="2" destOrd="0" presId="urn:microsoft.com/office/officeart/2018/2/layout/IconVerticalSolidList"/>
    <dgm:cxn modelId="{B45B4EB9-ED01-4227-BCE3-53AEFB6FBA9E}" type="presParOf" srcId="{D46C1E85-F3D3-45EE-8FC0-6D5B5FECA9FA}" destId="{A58DAA72-0D23-4405-910C-18D580D91323}" srcOrd="3" destOrd="0" presId="urn:microsoft.com/office/officeart/2018/2/layout/IconVerticalSolidList"/>
    <dgm:cxn modelId="{89D915B8-C3E8-4AE9-AD93-05BDDC986705}" type="presParOf" srcId="{FEB7A77B-A169-4E8F-9E2C-F8F4F941E8EF}" destId="{C260C946-DEF6-4680-98B5-4720244B7377}" srcOrd="11" destOrd="0" presId="urn:microsoft.com/office/officeart/2018/2/layout/IconVerticalSolidList"/>
    <dgm:cxn modelId="{F4E268BC-878C-47A1-B1B0-899F8B8927AE}" type="presParOf" srcId="{FEB7A77B-A169-4E8F-9E2C-F8F4F941E8EF}" destId="{0C9C3EB3-7686-4A5B-9EBF-414F02D7E928}" srcOrd="12" destOrd="0" presId="urn:microsoft.com/office/officeart/2018/2/layout/IconVerticalSolidList"/>
    <dgm:cxn modelId="{CA37E8E4-79BA-4B2F-A7BF-48B81A159F05}" type="presParOf" srcId="{0C9C3EB3-7686-4A5B-9EBF-414F02D7E928}" destId="{80BA82F4-2663-49A3-AFF4-A4393D148985}" srcOrd="0" destOrd="0" presId="urn:microsoft.com/office/officeart/2018/2/layout/IconVerticalSolidList"/>
    <dgm:cxn modelId="{09BA8EAF-E292-4AAF-BB94-5F9286AED8A5}" type="presParOf" srcId="{0C9C3EB3-7686-4A5B-9EBF-414F02D7E928}" destId="{804E6BE0-2FA9-40B2-B840-203D7A28ADF3}" srcOrd="1" destOrd="0" presId="urn:microsoft.com/office/officeart/2018/2/layout/IconVerticalSolidList"/>
    <dgm:cxn modelId="{28E82378-501F-4133-A479-5A3D164ACFED}" type="presParOf" srcId="{0C9C3EB3-7686-4A5B-9EBF-414F02D7E928}" destId="{4870E36C-EB32-4933-8307-29A8C6A6415B}" srcOrd="2" destOrd="0" presId="urn:microsoft.com/office/officeart/2018/2/layout/IconVerticalSolidList"/>
    <dgm:cxn modelId="{90360F61-9F81-4DA2-AF89-6ED8F42F3DDE}" type="presParOf" srcId="{0C9C3EB3-7686-4A5B-9EBF-414F02D7E928}" destId="{C8A3CFA2-26BB-46D7-9760-6B731D41B0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8C8B25-E2B0-4266-82F6-D839F25EA58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1B9BB74-9019-456C-9FE8-279609EF3B6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Contactez votre direction de recherche.</a:t>
          </a:r>
          <a:endParaRPr lang="en-US" dirty="0"/>
        </a:p>
      </dgm:t>
    </dgm:pt>
    <dgm:pt modelId="{EF84F18A-BE0D-42E4-8134-2C58386090D6}" type="parTrans" cxnId="{DCE76E67-E287-45CE-A9E9-810576B3D68B}">
      <dgm:prSet/>
      <dgm:spPr/>
      <dgm:t>
        <a:bodyPr/>
        <a:lstStyle/>
        <a:p>
          <a:endParaRPr lang="en-US"/>
        </a:p>
      </dgm:t>
    </dgm:pt>
    <dgm:pt modelId="{F4206442-F0BC-4579-AF35-198BC4BADE9C}" type="sibTrans" cxnId="{DCE76E67-E287-45CE-A9E9-810576B3D68B}">
      <dgm:prSet/>
      <dgm:spPr/>
      <dgm:t>
        <a:bodyPr/>
        <a:lstStyle/>
        <a:p>
          <a:endParaRPr lang="en-US"/>
        </a:p>
      </dgm:t>
    </dgm:pt>
    <dgm:pt modelId="{0D57EA45-6F9D-4F34-A966-DF8583947BFD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Contactez</a:t>
          </a:r>
          <a:r>
            <a:rPr lang="fr-FR" dirty="0">
              <a:latin typeface="Gill Sans MT" panose="02020404030301010803"/>
            </a:rPr>
            <a:t> votre</a:t>
          </a:r>
          <a:r>
            <a:rPr lang="fr-FR" dirty="0"/>
            <a:t> direction de programme</a:t>
          </a:r>
          <a:r>
            <a:rPr lang="fr-FR" dirty="0">
              <a:latin typeface="Gill Sans MT" panose="02020404030301010803"/>
            </a:rPr>
            <a:t> (Priscilla Boyer).</a:t>
          </a:r>
          <a:endParaRPr lang="en-US" dirty="0"/>
        </a:p>
      </dgm:t>
    </dgm:pt>
    <dgm:pt modelId="{F7408780-17BE-4A8D-B986-8C071363522D}" type="parTrans" cxnId="{6404A237-CD94-4C68-AF47-BC6CCE44E08D}">
      <dgm:prSet/>
      <dgm:spPr/>
      <dgm:t>
        <a:bodyPr/>
        <a:lstStyle/>
        <a:p>
          <a:endParaRPr lang="en-US"/>
        </a:p>
      </dgm:t>
    </dgm:pt>
    <dgm:pt modelId="{41F5D718-0688-42C1-A91A-9F66D57051E3}" type="sibTrans" cxnId="{6404A237-CD94-4C68-AF47-BC6CCE44E08D}">
      <dgm:prSet/>
      <dgm:spPr/>
      <dgm:t>
        <a:bodyPr/>
        <a:lstStyle/>
        <a:p>
          <a:endParaRPr lang="en-US"/>
        </a:p>
      </dgm:t>
    </dgm:pt>
    <dgm:pt modelId="{BAD3D9A7-BF13-4325-B5D2-5718B732B145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Contactez</a:t>
          </a:r>
          <a:r>
            <a:rPr lang="fr-FR" dirty="0">
              <a:latin typeface="Gill Sans MT" panose="02020404030301010803"/>
            </a:rPr>
            <a:t> la commis du programme (Carole</a:t>
          </a:r>
          <a:r>
            <a:rPr lang="fr-FR" dirty="0"/>
            <a:t> Dontigny</a:t>
          </a:r>
          <a:r>
            <a:rPr lang="fr-FR" dirty="0">
              <a:latin typeface="Gill Sans MT" panose="02020404030301010803"/>
            </a:rPr>
            <a:t>).</a:t>
          </a:r>
          <a:endParaRPr lang="en-US" dirty="0">
            <a:latin typeface="Gill Sans MT" panose="02020404030301010803"/>
          </a:endParaRPr>
        </a:p>
      </dgm:t>
    </dgm:pt>
    <dgm:pt modelId="{E3B9B424-C8E4-4A92-A2F0-BDD9C9384AB9}" type="parTrans" cxnId="{44167BB2-01F2-4DE6-97B9-FE0E6E1FA6B0}">
      <dgm:prSet/>
      <dgm:spPr/>
      <dgm:t>
        <a:bodyPr/>
        <a:lstStyle/>
        <a:p>
          <a:endParaRPr lang="en-US"/>
        </a:p>
      </dgm:t>
    </dgm:pt>
    <dgm:pt modelId="{CF468DE5-E002-44A3-A374-BF0DCCF70AF2}" type="sibTrans" cxnId="{44167BB2-01F2-4DE6-97B9-FE0E6E1FA6B0}">
      <dgm:prSet/>
      <dgm:spPr/>
      <dgm:t>
        <a:bodyPr/>
        <a:lstStyle/>
        <a:p>
          <a:endParaRPr lang="en-US"/>
        </a:p>
      </dgm:t>
    </dgm:pt>
    <dgm:pt modelId="{36A8EECE-1920-4C41-B1BE-8DE75113D9A9}" type="pres">
      <dgm:prSet presAssocID="{398C8B25-E2B0-4266-82F6-D839F25EA584}" presName="root" presStyleCnt="0">
        <dgm:presLayoutVars>
          <dgm:dir/>
          <dgm:resizeHandles val="exact"/>
        </dgm:presLayoutVars>
      </dgm:prSet>
      <dgm:spPr/>
    </dgm:pt>
    <dgm:pt modelId="{218A490C-1F88-44F6-881F-8353EC663F0E}" type="pres">
      <dgm:prSet presAssocID="{A1B9BB74-9019-456C-9FE8-279609EF3B68}" presName="compNode" presStyleCnt="0"/>
      <dgm:spPr/>
    </dgm:pt>
    <dgm:pt modelId="{E98F93A7-6FF3-4BF0-938A-6CB8178B3F07}" type="pres">
      <dgm:prSet presAssocID="{A1B9BB74-9019-456C-9FE8-279609EF3B68}" presName="bgRect" presStyleLbl="bgShp" presStyleIdx="0" presStyleCnt="3"/>
      <dgm:spPr/>
    </dgm:pt>
    <dgm:pt modelId="{F1242F15-BED8-4BCD-9F19-63F6F1DC8742}" type="pres">
      <dgm:prSet presAssocID="{A1B9BB74-9019-456C-9FE8-279609EF3B6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BE8BDD3-3DBC-4D9C-9D1E-19C1F8BD6B24}" type="pres">
      <dgm:prSet presAssocID="{A1B9BB74-9019-456C-9FE8-279609EF3B68}" presName="spaceRect" presStyleCnt="0"/>
      <dgm:spPr/>
    </dgm:pt>
    <dgm:pt modelId="{6E103C28-0D90-41AB-A1B0-565FEA1EAE78}" type="pres">
      <dgm:prSet presAssocID="{A1B9BB74-9019-456C-9FE8-279609EF3B68}" presName="parTx" presStyleLbl="revTx" presStyleIdx="0" presStyleCnt="3">
        <dgm:presLayoutVars>
          <dgm:chMax val="0"/>
          <dgm:chPref val="0"/>
        </dgm:presLayoutVars>
      </dgm:prSet>
      <dgm:spPr/>
    </dgm:pt>
    <dgm:pt modelId="{EED5958D-3FBE-420B-BE7F-39C004A51D58}" type="pres">
      <dgm:prSet presAssocID="{F4206442-F0BC-4579-AF35-198BC4BADE9C}" presName="sibTrans" presStyleCnt="0"/>
      <dgm:spPr/>
    </dgm:pt>
    <dgm:pt modelId="{7CEAD3E8-D2AB-4C12-A5DC-43484507F866}" type="pres">
      <dgm:prSet presAssocID="{0D57EA45-6F9D-4F34-A966-DF8583947BFD}" presName="compNode" presStyleCnt="0"/>
      <dgm:spPr/>
    </dgm:pt>
    <dgm:pt modelId="{6F8EB386-4CC4-4ABE-9B29-8D933E7812B1}" type="pres">
      <dgm:prSet presAssocID="{0D57EA45-6F9D-4F34-A966-DF8583947BFD}" presName="bgRect" presStyleLbl="bgShp" presStyleIdx="1" presStyleCnt="3"/>
      <dgm:spPr/>
    </dgm:pt>
    <dgm:pt modelId="{606814C2-FA9C-4D4D-A5E6-4C27C1B3AAC4}" type="pres">
      <dgm:prSet presAssocID="{0D57EA45-6F9D-4F34-A966-DF8583947BF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érarchie"/>
        </a:ext>
      </dgm:extLst>
    </dgm:pt>
    <dgm:pt modelId="{D6E072E9-CB2B-4AE7-A8D6-FDF051BF573F}" type="pres">
      <dgm:prSet presAssocID="{0D57EA45-6F9D-4F34-A966-DF8583947BFD}" presName="spaceRect" presStyleCnt="0"/>
      <dgm:spPr/>
    </dgm:pt>
    <dgm:pt modelId="{6B2A7686-CBB5-4B8A-9563-FA43D8CDB056}" type="pres">
      <dgm:prSet presAssocID="{0D57EA45-6F9D-4F34-A966-DF8583947BFD}" presName="parTx" presStyleLbl="revTx" presStyleIdx="1" presStyleCnt="3">
        <dgm:presLayoutVars>
          <dgm:chMax val="0"/>
          <dgm:chPref val="0"/>
        </dgm:presLayoutVars>
      </dgm:prSet>
      <dgm:spPr/>
    </dgm:pt>
    <dgm:pt modelId="{8BDCBCD3-092A-4196-B864-4CD213352A69}" type="pres">
      <dgm:prSet presAssocID="{41F5D718-0688-42C1-A91A-9F66D57051E3}" presName="sibTrans" presStyleCnt="0"/>
      <dgm:spPr/>
    </dgm:pt>
    <dgm:pt modelId="{8BBA70B1-A09F-49AA-8CF3-EDDB0A45F4D8}" type="pres">
      <dgm:prSet presAssocID="{BAD3D9A7-BF13-4325-B5D2-5718B732B145}" presName="compNode" presStyleCnt="0"/>
      <dgm:spPr/>
    </dgm:pt>
    <dgm:pt modelId="{29EE59A8-7FF5-4127-8D85-C10CF90E0E74}" type="pres">
      <dgm:prSet presAssocID="{BAD3D9A7-BF13-4325-B5D2-5718B732B145}" presName="bgRect" presStyleLbl="bgShp" presStyleIdx="2" presStyleCnt="3"/>
      <dgm:spPr/>
    </dgm:pt>
    <dgm:pt modelId="{6F2B62F2-A008-43AB-B11A-6EF78EB4E032}" type="pres">
      <dgm:prSet presAssocID="{BAD3D9A7-BF13-4325-B5D2-5718B732B14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hes"/>
        </a:ext>
      </dgm:extLst>
    </dgm:pt>
    <dgm:pt modelId="{EF578AD4-E411-45D9-BDBD-032A44C2C90F}" type="pres">
      <dgm:prSet presAssocID="{BAD3D9A7-BF13-4325-B5D2-5718B732B145}" presName="spaceRect" presStyleCnt="0"/>
      <dgm:spPr/>
    </dgm:pt>
    <dgm:pt modelId="{3B4FF0ED-73F3-43D0-BE77-FCC292EFD518}" type="pres">
      <dgm:prSet presAssocID="{BAD3D9A7-BF13-4325-B5D2-5718B732B14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404A237-CD94-4C68-AF47-BC6CCE44E08D}" srcId="{398C8B25-E2B0-4266-82F6-D839F25EA584}" destId="{0D57EA45-6F9D-4F34-A966-DF8583947BFD}" srcOrd="1" destOrd="0" parTransId="{F7408780-17BE-4A8D-B986-8C071363522D}" sibTransId="{41F5D718-0688-42C1-A91A-9F66D57051E3}"/>
    <dgm:cxn modelId="{DCE76E67-E287-45CE-A9E9-810576B3D68B}" srcId="{398C8B25-E2B0-4266-82F6-D839F25EA584}" destId="{A1B9BB74-9019-456C-9FE8-279609EF3B68}" srcOrd="0" destOrd="0" parTransId="{EF84F18A-BE0D-42E4-8134-2C58386090D6}" sibTransId="{F4206442-F0BC-4579-AF35-198BC4BADE9C}"/>
    <dgm:cxn modelId="{46917867-EAAC-4B7E-BE77-D16113CAB872}" type="presOf" srcId="{A1B9BB74-9019-456C-9FE8-279609EF3B68}" destId="{6E103C28-0D90-41AB-A1B0-565FEA1EAE78}" srcOrd="0" destOrd="0" presId="urn:microsoft.com/office/officeart/2018/2/layout/IconVerticalSolidList"/>
    <dgm:cxn modelId="{26FB9587-4F2D-45B5-A69D-82242EF8FB6F}" type="presOf" srcId="{398C8B25-E2B0-4266-82F6-D839F25EA584}" destId="{36A8EECE-1920-4C41-B1BE-8DE75113D9A9}" srcOrd="0" destOrd="0" presId="urn:microsoft.com/office/officeart/2018/2/layout/IconVerticalSolidList"/>
    <dgm:cxn modelId="{4D4B7C98-057F-4867-8584-DC6E6D5E0222}" type="presOf" srcId="{0D57EA45-6F9D-4F34-A966-DF8583947BFD}" destId="{6B2A7686-CBB5-4B8A-9563-FA43D8CDB056}" srcOrd="0" destOrd="0" presId="urn:microsoft.com/office/officeart/2018/2/layout/IconVerticalSolidList"/>
    <dgm:cxn modelId="{44167BB2-01F2-4DE6-97B9-FE0E6E1FA6B0}" srcId="{398C8B25-E2B0-4266-82F6-D839F25EA584}" destId="{BAD3D9A7-BF13-4325-B5D2-5718B732B145}" srcOrd="2" destOrd="0" parTransId="{E3B9B424-C8E4-4A92-A2F0-BDD9C9384AB9}" sibTransId="{CF468DE5-E002-44A3-A374-BF0DCCF70AF2}"/>
    <dgm:cxn modelId="{F017B4CC-3D3B-45F0-97D1-065FAFE0B1D2}" type="presOf" srcId="{BAD3D9A7-BF13-4325-B5D2-5718B732B145}" destId="{3B4FF0ED-73F3-43D0-BE77-FCC292EFD518}" srcOrd="0" destOrd="0" presId="urn:microsoft.com/office/officeart/2018/2/layout/IconVerticalSolidList"/>
    <dgm:cxn modelId="{7EB935BC-9635-4D7E-B81C-449529091446}" type="presParOf" srcId="{36A8EECE-1920-4C41-B1BE-8DE75113D9A9}" destId="{218A490C-1F88-44F6-881F-8353EC663F0E}" srcOrd="0" destOrd="0" presId="urn:microsoft.com/office/officeart/2018/2/layout/IconVerticalSolidList"/>
    <dgm:cxn modelId="{A7FD8D46-5C4D-4E6E-94EA-12A28B4D71CF}" type="presParOf" srcId="{218A490C-1F88-44F6-881F-8353EC663F0E}" destId="{E98F93A7-6FF3-4BF0-938A-6CB8178B3F07}" srcOrd="0" destOrd="0" presId="urn:microsoft.com/office/officeart/2018/2/layout/IconVerticalSolidList"/>
    <dgm:cxn modelId="{8A9076C5-AE26-4920-85AE-1F72903475DF}" type="presParOf" srcId="{218A490C-1F88-44F6-881F-8353EC663F0E}" destId="{F1242F15-BED8-4BCD-9F19-63F6F1DC8742}" srcOrd="1" destOrd="0" presId="urn:microsoft.com/office/officeart/2018/2/layout/IconVerticalSolidList"/>
    <dgm:cxn modelId="{C0F11208-61FA-434B-A97C-37ED0CB448E9}" type="presParOf" srcId="{218A490C-1F88-44F6-881F-8353EC663F0E}" destId="{BBE8BDD3-3DBC-4D9C-9D1E-19C1F8BD6B24}" srcOrd="2" destOrd="0" presId="urn:microsoft.com/office/officeart/2018/2/layout/IconVerticalSolidList"/>
    <dgm:cxn modelId="{7DB50E14-679E-4449-BDDB-AC6729BBA3A4}" type="presParOf" srcId="{218A490C-1F88-44F6-881F-8353EC663F0E}" destId="{6E103C28-0D90-41AB-A1B0-565FEA1EAE78}" srcOrd="3" destOrd="0" presId="urn:microsoft.com/office/officeart/2018/2/layout/IconVerticalSolidList"/>
    <dgm:cxn modelId="{386A045E-370E-47C8-A17F-A23A5BDE44B2}" type="presParOf" srcId="{36A8EECE-1920-4C41-B1BE-8DE75113D9A9}" destId="{EED5958D-3FBE-420B-BE7F-39C004A51D58}" srcOrd="1" destOrd="0" presId="urn:microsoft.com/office/officeart/2018/2/layout/IconVerticalSolidList"/>
    <dgm:cxn modelId="{571758CF-1E4F-4161-BC51-E572BDF848A8}" type="presParOf" srcId="{36A8EECE-1920-4C41-B1BE-8DE75113D9A9}" destId="{7CEAD3E8-D2AB-4C12-A5DC-43484507F866}" srcOrd="2" destOrd="0" presId="urn:microsoft.com/office/officeart/2018/2/layout/IconVerticalSolidList"/>
    <dgm:cxn modelId="{6DE33700-6E12-47E8-970C-64E109F451B0}" type="presParOf" srcId="{7CEAD3E8-D2AB-4C12-A5DC-43484507F866}" destId="{6F8EB386-4CC4-4ABE-9B29-8D933E7812B1}" srcOrd="0" destOrd="0" presId="urn:microsoft.com/office/officeart/2018/2/layout/IconVerticalSolidList"/>
    <dgm:cxn modelId="{BF4F7D33-BB98-4117-B263-38707C832F22}" type="presParOf" srcId="{7CEAD3E8-D2AB-4C12-A5DC-43484507F866}" destId="{606814C2-FA9C-4D4D-A5E6-4C27C1B3AAC4}" srcOrd="1" destOrd="0" presId="urn:microsoft.com/office/officeart/2018/2/layout/IconVerticalSolidList"/>
    <dgm:cxn modelId="{A4944789-CE95-4C81-86B0-622B48373EC4}" type="presParOf" srcId="{7CEAD3E8-D2AB-4C12-A5DC-43484507F866}" destId="{D6E072E9-CB2B-4AE7-A8D6-FDF051BF573F}" srcOrd="2" destOrd="0" presId="urn:microsoft.com/office/officeart/2018/2/layout/IconVerticalSolidList"/>
    <dgm:cxn modelId="{0B2372E9-5C5A-4A0B-8A6D-A69D45A996BC}" type="presParOf" srcId="{7CEAD3E8-D2AB-4C12-A5DC-43484507F866}" destId="{6B2A7686-CBB5-4B8A-9563-FA43D8CDB056}" srcOrd="3" destOrd="0" presId="urn:microsoft.com/office/officeart/2018/2/layout/IconVerticalSolidList"/>
    <dgm:cxn modelId="{F03146A1-5A3C-49A3-AD97-899BB0D4EB58}" type="presParOf" srcId="{36A8EECE-1920-4C41-B1BE-8DE75113D9A9}" destId="{8BDCBCD3-092A-4196-B864-4CD213352A69}" srcOrd="3" destOrd="0" presId="urn:microsoft.com/office/officeart/2018/2/layout/IconVerticalSolidList"/>
    <dgm:cxn modelId="{A8F8CCC2-28EE-48ED-8E6E-08CB018C3303}" type="presParOf" srcId="{36A8EECE-1920-4C41-B1BE-8DE75113D9A9}" destId="{8BBA70B1-A09F-49AA-8CF3-EDDB0A45F4D8}" srcOrd="4" destOrd="0" presId="urn:microsoft.com/office/officeart/2018/2/layout/IconVerticalSolidList"/>
    <dgm:cxn modelId="{75114334-20F9-4196-A356-3D9531B7E5E3}" type="presParOf" srcId="{8BBA70B1-A09F-49AA-8CF3-EDDB0A45F4D8}" destId="{29EE59A8-7FF5-4127-8D85-C10CF90E0E74}" srcOrd="0" destOrd="0" presId="urn:microsoft.com/office/officeart/2018/2/layout/IconVerticalSolidList"/>
    <dgm:cxn modelId="{8B2D2ACD-8954-4E38-B3DB-DF82A16BA432}" type="presParOf" srcId="{8BBA70B1-A09F-49AA-8CF3-EDDB0A45F4D8}" destId="{6F2B62F2-A008-43AB-B11A-6EF78EB4E032}" srcOrd="1" destOrd="0" presId="urn:microsoft.com/office/officeart/2018/2/layout/IconVerticalSolidList"/>
    <dgm:cxn modelId="{74C646FF-D467-4AD1-B72C-ED92F42DD2A8}" type="presParOf" srcId="{8BBA70B1-A09F-49AA-8CF3-EDDB0A45F4D8}" destId="{EF578AD4-E411-45D9-BDBD-032A44C2C90F}" srcOrd="2" destOrd="0" presId="urn:microsoft.com/office/officeart/2018/2/layout/IconVerticalSolidList"/>
    <dgm:cxn modelId="{804A016D-59DF-49F7-9EFA-7E9B35AFBCB8}" type="presParOf" srcId="{8BBA70B1-A09F-49AA-8CF3-EDDB0A45F4D8}" destId="{3B4FF0ED-73F3-43D0-BE77-FCC292EFD51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C4AD0-83DA-4A82-AD8D-1810C05AA68B}">
      <dsp:nvSpPr>
        <dsp:cNvPr id="0" name=""/>
        <dsp:cNvSpPr/>
      </dsp:nvSpPr>
      <dsp:spPr>
        <a:xfrm>
          <a:off x="0" y="384619"/>
          <a:ext cx="5906181" cy="471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54076" rIns="45838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Un texte d'au maximum vingt pages – du début de l'introduction à la fin de l'échéancier - qui contient :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Une page titre;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Une table des matières;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S'il y a lieu, une liste des figures, une liste des tableaux ou une liste des abréviations, des sigles et des acronymes;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Une introduction qui contient des indications sur votre parcours, l'objet de recherche que vous avez sélectionné et votre intérêt pour cet objet de recherche;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La problématique;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Le cadre théorique, conceptuel ou de référence;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Une esquisse de la méthodologie;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Un échéancier des travaux autour de l'essai ou du mémoire de l'avant-projet au dépôt final;</a:t>
          </a:r>
          <a:endParaRPr lang="en-US" sz="1700" kern="1200" dirty="0">
            <a:solidFill>
              <a:srgbClr val="000000"/>
            </a:solidFill>
            <a:latin typeface="Gill Sans MT" panose="02020404030301010803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Les références bibliographiques.</a:t>
          </a:r>
          <a:endParaRPr lang="en-US" sz="1700" kern="1200" dirty="0">
            <a:solidFill>
              <a:srgbClr val="000000"/>
            </a:solidFill>
          </a:endParaRPr>
        </a:p>
      </dsp:txBody>
      <dsp:txXfrm>
        <a:off x="0" y="384619"/>
        <a:ext cx="5906181" cy="4712400"/>
      </dsp:txXfrm>
    </dsp:sp>
    <dsp:sp modelId="{CA2F074A-839D-4141-9D84-98708960A029}">
      <dsp:nvSpPr>
        <dsp:cNvPr id="0" name=""/>
        <dsp:cNvSpPr/>
      </dsp:nvSpPr>
      <dsp:spPr>
        <a:xfrm>
          <a:off x="295309" y="133699"/>
          <a:ext cx="4134326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Trois semaines avant la date de l'avant-projet, soumettre à Carole </a:t>
          </a:r>
          <a:r>
            <a:rPr lang="fr-FR" sz="1700" kern="1200" dirty="0" err="1">
              <a:solidFill>
                <a:srgbClr val="000000"/>
              </a:solidFill>
              <a:latin typeface="Gill Sans MT" panose="02020404030301010803"/>
            </a:rPr>
            <a:t>Dontigny</a:t>
          </a:r>
          <a:r>
            <a:rPr lang="fr-FR" sz="1700" kern="1200" dirty="0">
              <a:solidFill>
                <a:srgbClr val="000000"/>
              </a:solidFill>
              <a:latin typeface="Gill Sans MT" panose="02020404030301010803"/>
            </a:rPr>
            <a:t>:</a:t>
          </a:r>
        </a:p>
      </dsp:txBody>
      <dsp:txXfrm>
        <a:off x="319807" y="158197"/>
        <a:ext cx="4085330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00FB7-3050-43E8-999C-3F1B96B4DDA5}">
      <dsp:nvSpPr>
        <dsp:cNvPr id="0" name=""/>
        <dsp:cNvSpPr/>
      </dsp:nvSpPr>
      <dsp:spPr>
        <a:xfrm>
          <a:off x="0" y="268878"/>
          <a:ext cx="5906181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33248" rIns="45838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Un </a:t>
          </a:r>
          <a:r>
            <a:rPr lang="en-US" sz="1600" kern="1200" dirty="0" err="1"/>
            <a:t>formulaire</a:t>
          </a:r>
          <a:r>
            <a:rPr lang="en-US" sz="1600" kern="1200" dirty="0"/>
            <a:t> de proposition de </a:t>
          </a:r>
          <a:r>
            <a:rPr lang="en-US" sz="1600" kern="1200" dirty="0" err="1"/>
            <a:t>membre</a:t>
          </a:r>
          <a:r>
            <a:rPr lang="en-US" sz="1600" kern="1200" dirty="0"/>
            <a:t> du jury </a:t>
          </a:r>
          <a:r>
            <a:rPr lang="en-US" sz="1600" kern="1200" dirty="0" err="1"/>
            <a:t>d'évaluation</a:t>
          </a:r>
          <a:r>
            <a:rPr lang="en-US" sz="1600" kern="1200" dirty="0"/>
            <a:t>.</a:t>
          </a:r>
        </a:p>
      </dsp:txBody>
      <dsp:txXfrm>
        <a:off x="0" y="268878"/>
        <a:ext cx="5906181" cy="882000"/>
      </dsp:txXfrm>
    </dsp:sp>
    <dsp:sp modelId="{0A3D9513-F2CD-49A9-A5BC-F0C846078D8B}">
      <dsp:nvSpPr>
        <dsp:cNvPr id="0" name=""/>
        <dsp:cNvSpPr/>
      </dsp:nvSpPr>
      <dsp:spPr>
        <a:xfrm>
          <a:off x="295309" y="32718"/>
          <a:ext cx="4134326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Trois semaines avant la date de l'avant-projet, soumettre à Carole </a:t>
          </a:r>
          <a:r>
            <a:rPr lang="fr-FR" sz="1600" kern="1200" dirty="0" err="1"/>
            <a:t>Dontigny</a:t>
          </a:r>
          <a:r>
            <a:rPr lang="fr-FR" sz="1600" kern="1200" dirty="0"/>
            <a:t>:</a:t>
          </a:r>
          <a:endParaRPr lang="en-US" sz="1600" kern="1200" dirty="0"/>
        </a:p>
      </dsp:txBody>
      <dsp:txXfrm>
        <a:off x="318366" y="55775"/>
        <a:ext cx="4088212" cy="426206"/>
      </dsp:txXfrm>
    </dsp:sp>
    <dsp:sp modelId="{F2284B5F-2957-4944-B7FA-43CCB9CDEB79}">
      <dsp:nvSpPr>
        <dsp:cNvPr id="0" name=""/>
        <dsp:cNvSpPr/>
      </dsp:nvSpPr>
      <dsp:spPr>
        <a:xfrm>
          <a:off x="0" y="1473438"/>
          <a:ext cx="5906181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66947"/>
              <a:satOff val="-3601"/>
              <a:lumOff val="-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33248" rIns="45838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Préparer une présentation orale de l'avant-projet d'une durée de 15 minutes</a:t>
          </a:r>
          <a:r>
            <a:rPr lang="fr-FR" sz="1600" kern="1200" dirty="0">
              <a:latin typeface="Gill Sans MT" panose="02020404030301010803"/>
            </a:rPr>
            <a:t>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Préparer un support visuel pour accompagner la présentation orale</a:t>
          </a:r>
          <a:r>
            <a:rPr lang="fr-FR" sz="1600" kern="1200" dirty="0">
              <a:latin typeface="Gill Sans MT" panose="02020404030301010803"/>
            </a:rPr>
            <a:t>.</a:t>
          </a:r>
          <a:endParaRPr lang="en-US" sz="1600" kern="1200" dirty="0"/>
        </a:p>
      </dsp:txBody>
      <dsp:txXfrm>
        <a:off x="0" y="1473438"/>
        <a:ext cx="5906181" cy="1335600"/>
      </dsp:txXfrm>
    </dsp:sp>
    <dsp:sp modelId="{A32A3F03-A099-45CC-8C5D-49BCAE8A2E6A}">
      <dsp:nvSpPr>
        <dsp:cNvPr id="0" name=""/>
        <dsp:cNvSpPr/>
      </dsp:nvSpPr>
      <dsp:spPr>
        <a:xfrm>
          <a:off x="295309" y="1237279"/>
          <a:ext cx="4134326" cy="472320"/>
        </a:xfrm>
        <a:prstGeom prst="roundRect">
          <a:avLst/>
        </a:prstGeom>
        <a:solidFill>
          <a:schemeClr val="accent2">
            <a:hueOff val="-766947"/>
            <a:satOff val="-3601"/>
            <a:lumOff val="-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MT" panose="02020404030301010803"/>
            </a:rPr>
            <a:t>Pendant les trois </a:t>
          </a:r>
          <a:r>
            <a:rPr lang="en-US" sz="1600" kern="1200" dirty="0" err="1">
              <a:latin typeface="Gill Sans MT" panose="02020404030301010803"/>
            </a:rPr>
            <a:t>semaines</a:t>
          </a:r>
          <a:r>
            <a:rPr lang="en-US" sz="1600" kern="1200" dirty="0">
              <a:latin typeface="Gill Sans MT" panose="02020404030301010803"/>
            </a:rPr>
            <a:t> </a:t>
          </a:r>
          <a:r>
            <a:rPr lang="en-US" sz="1600" kern="1200" dirty="0" err="1">
              <a:latin typeface="Gill Sans MT" panose="02020404030301010803"/>
            </a:rPr>
            <a:t>précédant</a:t>
          </a:r>
          <a:r>
            <a:rPr lang="en-US" sz="1600" kern="1200" dirty="0">
              <a:latin typeface="Gill Sans MT" panose="02020404030301010803"/>
            </a:rPr>
            <a:t> la </a:t>
          </a:r>
          <a:r>
            <a:rPr lang="en-US" sz="1600" kern="1200" dirty="0" err="1">
              <a:latin typeface="Gill Sans MT" panose="02020404030301010803"/>
            </a:rPr>
            <a:t>présentation</a:t>
          </a:r>
          <a:r>
            <a:rPr lang="en-US" sz="1600" kern="1200" dirty="0">
              <a:latin typeface="Gill Sans MT" panose="02020404030301010803"/>
            </a:rPr>
            <a:t> de </a:t>
          </a:r>
          <a:r>
            <a:rPr lang="en-US" sz="1600" kern="1200" dirty="0" err="1">
              <a:latin typeface="Gill Sans MT" panose="02020404030301010803"/>
            </a:rPr>
            <a:t>l'avant-projet</a:t>
          </a:r>
          <a:r>
            <a:rPr lang="en-US" sz="1600" kern="1200" dirty="0">
              <a:latin typeface="Gill Sans MT" panose="02020404030301010803"/>
            </a:rPr>
            <a:t>:</a:t>
          </a:r>
        </a:p>
      </dsp:txBody>
      <dsp:txXfrm>
        <a:off x="318366" y="1260336"/>
        <a:ext cx="4088212" cy="426206"/>
      </dsp:txXfrm>
    </dsp:sp>
    <dsp:sp modelId="{7200FB97-DCC6-40EC-9208-E0F0A56DC4D6}">
      <dsp:nvSpPr>
        <dsp:cNvPr id="0" name=""/>
        <dsp:cNvSpPr/>
      </dsp:nvSpPr>
      <dsp:spPr>
        <a:xfrm>
          <a:off x="0" y="3131599"/>
          <a:ext cx="5906181" cy="206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33894"/>
              <a:satOff val="-7202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33248" rIns="45838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Réaliser la présentation orale de 15 minutes;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Écouter les commentaires formulés par une personne professeure désignée comme membre du jury (la même que celle qui figure sur le formulaire) – 5 à 10 minutes;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Discuter</a:t>
          </a:r>
          <a:r>
            <a:rPr lang="en-US" sz="1600" kern="1200" dirty="0"/>
            <a:t> avec les </a:t>
          </a:r>
          <a:r>
            <a:rPr lang="en-US" sz="1600" kern="1200" dirty="0" err="1"/>
            <a:t>personnes</a:t>
          </a:r>
          <a:r>
            <a:rPr lang="en-US" sz="1600" kern="1200" dirty="0"/>
            <a:t> </a:t>
          </a:r>
          <a:r>
            <a:rPr lang="en-US" sz="1600" kern="1200" dirty="0" err="1"/>
            <a:t>présentes</a:t>
          </a:r>
          <a:r>
            <a:rPr lang="en-US" sz="1600" kern="1200" dirty="0"/>
            <a:t> – 10 à 15 minutes;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Vous pouvez demander que les échanges soient enregistrés pour faciliter la prise de notes.</a:t>
          </a:r>
          <a:endParaRPr lang="en-US" sz="1600" kern="1200" dirty="0"/>
        </a:p>
      </dsp:txBody>
      <dsp:txXfrm>
        <a:off x="0" y="3131599"/>
        <a:ext cx="5906181" cy="2066400"/>
      </dsp:txXfrm>
    </dsp:sp>
    <dsp:sp modelId="{B1A2D6D8-CD44-4E99-994D-1AA9120E91FF}">
      <dsp:nvSpPr>
        <dsp:cNvPr id="0" name=""/>
        <dsp:cNvSpPr/>
      </dsp:nvSpPr>
      <dsp:spPr>
        <a:xfrm>
          <a:off x="295309" y="2895439"/>
          <a:ext cx="4134326" cy="472320"/>
        </a:xfrm>
        <a:prstGeom prst="roundRect">
          <a:avLst/>
        </a:prstGeom>
        <a:solidFill>
          <a:schemeClr val="accent2">
            <a:hueOff val="-1533894"/>
            <a:satOff val="-7202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Au moment de l'avant-projet: </a:t>
          </a:r>
          <a:endParaRPr lang="en-US" sz="1600" kern="1200" dirty="0"/>
        </a:p>
      </dsp:txBody>
      <dsp:txXfrm>
        <a:off x="318366" y="2918496"/>
        <a:ext cx="4088212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DB376-EB5F-4C0E-BA36-CA431ACB3444}">
      <dsp:nvSpPr>
        <dsp:cNvPr id="0" name=""/>
        <dsp:cNvSpPr/>
      </dsp:nvSpPr>
      <dsp:spPr>
        <a:xfrm>
          <a:off x="0" y="2137"/>
          <a:ext cx="10058399" cy="4002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B9C19D-C557-4405-A763-C26941D7B1A8}">
      <dsp:nvSpPr>
        <dsp:cNvPr id="0" name=""/>
        <dsp:cNvSpPr/>
      </dsp:nvSpPr>
      <dsp:spPr>
        <a:xfrm>
          <a:off x="121084" y="92199"/>
          <a:ext cx="220368" cy="220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E5AAC-927F-46D2-B71E-5E66239810BF}">
      <dsp:nvSpPr>
        <dsp:cNvPr id="0" name=""/>
        <dsp:cNvSpPr/>
      </dsp:nvSpPr>
      <dsp:spPr>
        <a:xfrm>
          <a:off x="462536" y="2137"/>
          <a:ext cx="9574967" cy="437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34" tIns="46334" rIns="46334" bIns="4633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Bien comprendre ce qu'est une problématique, un cadre, une méthodologie;</a:t>
          </a:r>
          <a:endParaRPr lang="en-US" sz="1400" kern="1200" dirty="0"/>
        </a:p>
      </dsp:txBody>
      <dsp:txXfrm>
        <a:off x="462536" y="2137"/>
        <a:ext cx="9574967" cy="437804"/>
      </dsp:txXfrm>
    </dsp:sp>
    <dsp:sp modelId="{E8C21DF2-C474-4B96-9865-BCFCAB198C64}">
      <dsp:nvSpPr>
        <dsp:cNvPr id="0" name=""/>
        <dsp:cNvSpPr/>
      </dsp:nvSpPr>
      <dsp:spPr>
        <a:xfrm>
          <a:off x="0" y="549392"/>
          <a:ext cx="10058399" cy="4002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53646-C568-4119-B70E-F44383E350CF}">
      <dsp:nvSpPr>
        <dsp:cNvPr id="0" name=""/>
        <dsp:cNvSpPr/>
      </dsp:nvSpPr>
      <dsp:spPr>
        <a:xfrm>
          <a:off x="121084" y="639455"/>
          <a:ext cx="220368" cy="220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CE426-A974-4848-A0A4-F0B8DDEE4BC4}">
      <dsp:nvSpPr>
        <dsp:cNvPr id="0" name=""/>
        <dsp:cNvSpPr/>
      </dsp:nvSpPr>
      <dsp:spPr>
        <a:xfrm>
          <a:off x="462536" y="549392"/>
          <a:ext cx="9574967" cy="437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34" tIns="46334" rIns="46334" bIns="4633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Employer un logiciel de gestion des références bibliographiques;</a:t>
          </a:r>
          <a:endParaRPr lang="en-US" sz="1400" kern="1200" dirty="0"/>
        </a:p>
      </dsp:txBody>
      <dsp:txXfrm>
        <a:off x="462536" y="549392"/>
        <a:ext cx="9574967" cy="437804"/>
      </dsp:txXfrm>
    </dsp:sp>
    <dsp:sp modelId="{8EE7708B-466E-4A81-B563-13FD1BC1A220}">
      <dsp:nvSpPr>
        <dsp:cNvPr id="0" name=""/>
        <dsp:cNvSpPr/>
      </dsp:nvSpPr>
      <dsp:spPr>
        <a:xfrm>
          <a:off x="0" y="1096648"/>
          <a:ext cx="10058399" cy="4002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7A0E8-FAA0-4BE8-BDA3-A50C3D163041}">
      <dsp:nvSpPr>
        <dsp:cNvPr id="0" name=""/>
        <dsp:cNvSpPr/>
      </dsp:nvSpPr>
      <dsp:spPr>
        <a:xfrm>
          <a:off x="121084" y="1186710"/>
          <a:ext cx="220368" cy="2201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DACD9-87FA-4715-9F81-B64008BA5255}">
      <dsp:nvSpPr>
        <dsp:cNvPr id="0" name=""/>
        <dsp:cNvSpPr/>
      </dsp:nvSpPr>
      <dsp:spPr>
        <a:xfrm>
          <a:off x="462536" y="1096648"/>
          <a:ext cx="9574967" cy="437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34" tIns="46334" rIns="46334" bIns="4633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Contacter la personne experte pressentie pour l'évaluation de l'avant-projet 2-3 semaines avant le dépôt du texte;</a:t>
          </a:r>
          <a:endParaRPr lang="en-US" sz="1400" kern="1200" dirty="0"/>
        </a:p>
      </dsp:txBody>
      <dsp:txXfrm>
        <a:off x="462536" y="1096648"/>
        <a:ext cx="9574967" cy="437804"/>
      </dsp:txXfrm>
    </dsp:sp>
    <dsp:sp modelId="{F4985C35-B0C1-4DCB-AF43-F25E2E7F34EA}">
      <dsp:nvSpPr>
        <dsp:cNvPr id="0" name=""/>
        <dsp:cNvSpPr/>
      </dsp:nvSpPr>
      <dsp:spPr>
        <a:xfrm>
          <a:off x="0" y="1643903"/>
          <a:ext cx="10058399" cy="4002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5F030-15D7-40A7-8875-FC059982B86A}">
      <dsp:nvSpPr>
        <dsp:cNvPr id="0" name=""/>
        <dsp:cNvSpPr/>
      </dsp:nvSpPr>
      <dsp:spPr>
        <a:xfrm>
          <a:off x="121084" y="1733966"/>
          <a:ext cx="220368" cy="2201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D414E-A0CE-43B9-A4B4-9BDD24E65C43}">
      <dsp:nvSpPr>
        <dsp:cNvPr id="0" name=""/>
        <dsp:cNvSpPr/>
      </dsp:nvSpPr>
      <dsp:spPr>
        <a:xfrm>
          <a:off x="462536" y="1643903"/>
          <a:ext cx="9574967" cy="437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34" tIns="46334" rIns="46334" bIns="4633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Idéalement, réaliser l'avant-projet avant le dépôt de la demande de certification éthique et de la réalisation de la collecte de données;</a:t>
          </a:r>
          <a:endParaRPr lang="en-US" sz="1400" kern="1200" dirty="0"/>
        </a:p>
      </dsp:txBody>
      <dsp:txXfrm>
        <a:off x="462536" y="1643903"/>
        <a:ext cx="9574967" cy="437804"/>
      </dsp:txXfrm>
    </dsp:sp>
    <dsp:sp modelId="{C4D2AA78-DD20-4790-8ACF-E27DD92C9298}">
      <dsp:nvSpPr>
        <dsp:cNvPr id="0" name=""/>
        <dsp:cNvSpPr/>
      </dsp:nvSpPr>
      <dsp:spPr>
        <a:xfrm>
          <a:off x="0" y="2191159"/>
          <a:ext cx="10058399" cy="4002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29EEB-0B21-4965-97A8-8989040ADE10}">
      <dsp:nvSpPr>
        <dsp:cNvPr id="0" name=""/>
        <dsp:cNvSpPr/>
      </dsp:nvSpPr>
      <dsp:spPr>
        <a:xfrm>
          <a:off x="121084" y="2281221"/>
          <a:ext cx="220368" cy="2201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00051-B08B-4DC5-A972-FA9DDD91349E}">
      <dsp:nvSpPr>
        <dsp:cNvPr id="0" name=""/>
        <dsp:cNvSpPr/>
      </dsp:nvSpPr>
      <dsp:spPr>
        <a:xfrm>
          <a:off x="462536" y="2191159"/>
          <a:ext cx="9574967" cy="437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34" tIns="46334" rIns="46334" bIns="4633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Suivre au besoin une formation sur la préparation d'un support visuel;</a:t>
          </a:r>
          <a:endParaRPr lang="en-US" sz="1400" kern="1200" dirty="0"/>
        </a:p>
      </dsp:txBody>
      <dsp:txXfrm>
        <a:off x="462536" y="2191159"/>
        <a:ext cx="9574967" cy="437804"/>
      </dsp:txXfrm>
    </dsp:sp>
    <dsp:sp modelId="{E87327D9-F874-417C-AA5C-A48295148E9D}">
      <dsp:nvSpPr>
        <dsp:cNvPr id="0" name=""/>
        <dsp:cNvSpPr/>
      </dsp:nvSpPr>
      <dsp:spPr>
        <a:xfrm>
          <a:off x="0" y="2738414"/>
          <a:ext cx="10058399" cy="4002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0B987-5236-43EA-92A8-F5E848E02443}">
      <dsp:nvSpPr>
        <dsp:cNvPr id="0" name=""/>
        <dsp:cNvSpPr/>
      </dsp:nvSpPr>
      <dsp:spPr>
        <a:xfrm>
          <a:off x="121084" y="2828477"/>
          <a:ext cx="220368" cy="22015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DAA72-0D23-4405-910C-18D580D91323}">
      <dsp:nvSpPr>
        <dsp:cNvPr id="0" name=""/>
        <dsp:cNvSpPr/>
      </dsp:nvSpPr>
      <dsp:spPr>
        <a:xfrm>
          <a:off x="462536" y="2738414"/>
          <a:ext cx="9574967" cy="437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34" tIns="46334" rIns="46334" bIns="46334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Gill Sans MT" panose="02020404030301010803"/>
            </a:rPr>
            <a:t>Enregistrer</a:t>
          </a:r>
          <a:r>
            <a:rPr lang="fr-FR" sz="1400" kern="1200" dirty="0"/>
            <a:t> les commentaires </a:t>
          </a:r>
          <a:r>
            <a:rPr lang="fr-FR" sz="1400" kern="1200" dirty="0">
              <a:latin typeface="Gill Sans MT" panose="02020404030301010803"/>
            </a:rPr>
            <a:t>formulés à la suite de la présentation orale</a:t>
          </a:r>
          <a:r>
            <a:rPr lang="fr-FR" sz="1400" kern="1200" dirty="0"/>
            <a:t>;</a:t>
          </a:r>
          <a:endParaRPr lang="en-US" sz="1400" kern="1200" dirty="0"/>
        </a:p>
      </dsp:txBody>
      <dsp:txXfrm>
        <a:off x="462536" y="2738414"/>
        <a:ext cx="9574967" cy="437804"/>
      </dsp:txXfrm>
    </dsp:sp>
    <dsp:sp modelId="{80BA82F4-2663-49A3-AFF4-A4393D148985}">
      <dsp:nvSpPr>
        <dsp:cNvPr id="0" name=""/>
        <dsp:cNvSpPr/>
      </dsp:nvSpPr>
      <dsp:spPr>
        <a:xfrm>
          <a:off x="0" y="3285670"/>
          <a:ext cx="10058399" cy="4002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4E6BE0-2FA9-40B2-B840-203D7A28ADF3}">
      <dsp:nvSpPr>
        <dsp:cNvPr id="0" name=""/>
        <dsp:cNvSpPr/>
      </dsp:nvSpPr>
      <dsp:spPr>
        <a:xfrm>
          <a:off x="121084" y="3375733"/>
          <a:ext cx="220368" cy="220153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3CFA2-26BB-46D7-9760-6B731D41B090}">
      <dsp:nvSpPr>
        <dsp:cNvPr id="0" name=""/>
        <dsp:cNvSpPr/>
      </dsp:nvSpPr>
      <dsp:spPr>
        <a:xfrm>
          <a:off x="462536" y="3285670"/>
          <a:ext cx="9574967" cy="437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34" tIns="46334" rIns="46334" bIns="46334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Lorsqu'on vous donne le mot de la fin,</a:t>
          </a:r>
          <a:r>
            <a:rPr lang="fr-FR" sz="1400" kern="1200" dirty="0">
              <a:latin typeface="Gill Sans MT" panose="02020404030301010803"/>
            </a:rPr>
            <a:t> réagir</a:t>
          </a:r>
          <a:r>
            <a:rPr lang="fr-FR" sz="1400" kern="1200" dirty="0"/>
            <a:t> à un ou deux commentaires, puis </a:t>
          </a:r>
          <a:r>
            <a:rPr lang="fr-FR" sz="1400" kern="1200" dirty="0">
              <a:latin typeface="Gill Sans MT" panose="02020404030301010803"/>
            </a:rPr>
            <a:t>remercier</a:t>
          </a:r>
          <a:r>
            <a:rPr lang="fr-FR" sz="1400" kern="1200" dirty="0"/>
            <a:t> les personnes qui ont commenté </a:t>
          </a:r>
          <a:r>
            <a:rPr lang="fr-FR" sz="1400" kern="1200" dirty="0">
              <a:latin typeface="Gill Sans MT" panose="02020404030301010803"/>
            </a:rPr>
            <a:t>le</a:t>
          </a:r>
          <a:r>
            <a:rPr lang="fr-FR" sz="1400" kern="1200" dirty="0"/>
            <a:t> travail.</a:t>
          </a:r>
          <a:endParaRPr lang="en-US" sz="1400" kern="1200" dirty="0"/>
        </a:p>
      </dsp:txBody>
      <dsp:txXfrm>
        <a:off x="462536" y="3285670"/>
        <a:ext cx="9574967" cy="4378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F93A7-6FF3-4BF0-938A-6CB8178B3F07}">
      <dsp:nvSpPr>
        <dsp:cNvPr id="0" name=""/>
        <dsp:cNvSpPr/>
      </dsp:nvSpPr>
      <dsp:spPr>
        <a:xfrm>
          <a:off x="0" y="638"/>
          <a:ext cx="5906181" cy="14941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42F15-BED8-4BCD-9F19-63F6F1DC8742}">
      <dsp:nvSpPr>
        <dsp:cNvPr id="0" name=""/>
        <dsp:cNvSpPr/>
      </dsp:nvSpPr>
      <dsp:spPr>
        <a:xfrm>
          <a:off x="451973" y="336816"/>
          <a:ext cx="821769" cy="821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03C28-0D90-41AB-A1B0-565FEA1EAE78}">
      <dsp:nvSpPr>
        <dsp:cNvPr id="0" name=""/>
        <dsp:cNvSpPr/>
      </dsp:nvSpPr>
      <dsp:spPr>
        <a:xfrm>
          <a:off x="1725715" y="638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Contactez votre direction de recherche.</a:t>
          </a:r>
          <a:endParaRPr lang="en-US" sz="2500" kern="1200" dirty="0"/>
        </a:p>
      </dsp:txBody>
      <dsp:txXfrm>
        <a:off x="1725715" y="638"/>
        <a:ext cx="4180465" cy="1494125"/>
      </dsp:txXfrm>
    </dsp:sp>
    <dsp:sp modelId="{6F8EB386-4CC4-4ABE-9B29-8D933E7812B1}">
      <dsp:nvSpPr>
        <dsp:cNvPr id="0" name=""/>
        <dsp:cNvSpPr/>
      </dsp:nvSpPr>
      <dsp:spPr>
        <a:xfrm>
          <a:off x="0" y="1868296"/>
          <a:ext cx="5906181" cy="14941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814C2-FA9C-4D4D-A5E6-4C27C1B3AAC4}">
      <dsp:nvSpPr>
        <dsp:cNvPr id="0" name=""/>
        <dsp:cNvSpPr/>
      </dsp:nvSpPr>
      <dsp:spPr>
        <a:xfrm>
          <a:off x="451973" y="2204474"/>
          <a:ext cx="821769" cy="821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A7686-CBB5-4B8A-9563-FA43D8CDB056}">
      <dsp:nvSpPr>
        <dsp:cNvPr id="0" name=""/>
        <dsp:cNvSpPr/>
      </dsp:nvSpPr>
      <dsp:spPr>
        <a:xfrm>
          <a:off x="1725715" y="1868296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Contactez</a:t>
          </a:r>
          <a:r>
            <a:rPr lang="fr-FR" sz="2500" kern="1200" dirty="0">
              <a:latin typeface="Gill Sans MT" panose="02020404030301010803"/>
            </a:rPr>
            <a:t> votre</a:t>
          </a:r>
          <a:r>
            <a:rPr lang="fr-FR" sz="2500" kern="1200" dirty="0"/>
            <a:t> direction de programme</a:t>
          </a:r>
          <a:r>
            <a:rPr lang="fr-FR" sz="2500" kern="1200" dirty="0">
              <a:latin typeface="Gill Sans MT" panose="02020404030301010803"/>
            </a:rPr>
            <a:t> (Priscilla Boyer).</a:t>
          </a:r>
          <a:endParaRPr lang="en-US" sz="2500" kern="1200" dirty="0"/>
        </a:p>
      </dsp:txBody>
      <dsp:txXfrm>
        <a:off x="1725715" y="1868296"/>
        <a:ext cx="4180465" cy="1494125"/>
      </dsp:txXfrm>
    </dsp:sp>
    <dsp:sp modelId="{29EE59A8-7FF5-4127-8D85-C10CF90E0E74}">
      <dsp:nvSpPr>
        <dsp:cNvPr id="0" name=""/>
        <dsp:cNvSpPr/>
      </dsp:nvSpPr>
      <dsp:spPr>
        <a:xfrm>
          <a:off x="0" y="3735953"/>
          <a:ext cx="5906181" cy="14941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B62F2-A008-43AB-B11A-6EF78EB4E032}">
      <dsp:nvSpPr>
        <dsp:cNvPr id="0" name=""/>
        <dsp:cNvSpPr/>
      </dsp:nvSpPr>
      <dsp:spPr>
        <a:xfrm>
          <a:off x="451973" y="4072131"/>
          <a:ext cx="821769" cy="821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FF0ED-73F3-43D0-BE77-FCC292EFD518}">
      <dsp:nvSpPr>
        <dsp:cNvPr id="0" name=""/>
        <dsp:cNvSpPr/>
      </dsp:nvSpPr>
      <dsp:spPr>
        <a:xfrm>
          <a:off x="1725715" y="3735953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Contactez</a:t>
          </a:r>
          <a:r>
            <a:rPr lang="fr-FR" sz="2500" kern="1200" dirty="0">
              <a:latin typeface="Gill Sans MT" panose="02020404030301010803"/>
            </a:rPr>
            <a:t> la commis du programme (Carole</a:t>
          </a:r>
          <a:r>
            <a:rPr lang="fr-FR" sz="2500" kern="1200" dirty="0"/>
            <a:t> Dontigny</a:t>
          </a:r>
          <a:r>
            <a:rPr lang="fr-FR" sz="2500" kern="1200" dirty="0">
              <a:latin typeface="Gill Sans MT" panose="02020404030301010803"/>
            </a:rPr>
            <a:t>).</a:t>
          </a:r>
          <a:endParaRPr lang="en-US" sz="2500" kern="1200" dirty="0">
            <a:latin typeface="Gill Sans MT" panose="02020404030301010803"/>
          </a:endParaRPr>
        </a:p>
      </dsp:txBody>
      <dsp:txXfrm>
        <a:off x="1725715" y="3735953"/>
        <a:ext cx="4180465" cy="1494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3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3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4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3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0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856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6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6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ue.uqtr.ca/2021/04/16/des-capsules-videos-pour-aider-les-etudiants-a-rediger-leur-problematiqu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raprdnt.uqtr.uquebec.ca/pls/public/gscw031?owa_no_site=4714&amp;owa_no_fiche=14&amp;owa_bottin=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1BF2FBEC-669B-23DC-E45E-83627B17A4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9077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fr-FR" sz="5800">
                <a:cs typeface="Calibri Light"/>
              </a:rPr>
              <a:t>L'avant-projet à la maitrise en éducation</a:t>
            </a:r>
            <a:endParaRPr lang="fr-FR" sz="58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cs typeface="Calibri"/>
              </a:rPr>
              <a:t>Audrey Groleau (audrey.groleau</a:t>
            </a:r>
            <a:r>
              <a:rPr lang="fr-FR" dirty="0">
                <a:cs typeface="Calibri"/>
              </a:rPr>
              <a:t>@uqtr.ca)</a:t>
            </a:r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2137C6D-02F1-F75A-5B0B-2245328DD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Comment vous y prendre</a:t>
            </a:r>
            <a:r>
              <a:rPr lang="fr-FR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516F0-5A2B-2B42-A54B-C0ABFFFC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dirty="0"/>
              <a:t>Pendant les six semaines qui précèdent le dépôt du texte:</a:t>
            </a:r>
          </a:p>
          <a:p>
            <a:pPr marL="285750" indent="-285750">
              <a:lnSpc>
                <a:spcPct val="90000"/>
              </a:lnSpc>
            </a:pPr>
            <a:r>
              <a:rPr lang="fr-FR" dirty="0"/>
              <a:t>Suivre le plan et l'échéancier de réalisation prévus;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S'entendre avec sa direction de recherche sur la personne professeure experte qui gagnerait à être sollicitée pour faire partie du jury;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La solliciter;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Préparer le formulaire;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Soumettre le texte d'avant-projet à sa direction de recherche. Prévoir quelques allers-retours;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Faire une dernière révision linguistique, </a:t>
            </a:r>
          </a:p>
          <a:p>
            <a:pPr marL="0" indent="0">
              <a:lnSpc>
                <a:spcPct val="90000"/>
              </a:lnSpc>
              <a:buClr>
                <a:srgbClr val="262626"/>
              </a:buClr>
              <a:buNone/>
            </a:pPr>
            <a:r>
              <a:rPr lang="fr-FR" dirty="0"/>
              <a:t>La veille de la date limite pour le dépôt:</a:t>
            </a:r>
          </a:p>
          <a:p>
            <a:pPr>
              <a:lnSpc>
                <a:spcPct val="90000"/>
              </a:lnSpc>
            </a:pPr>
            <a:r>
              <a:rPr lang="fr-FR" dirty="0"/>
              <a:t>Regrouper tous les documents;</a:t>
            </a: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Les soumettre à Carole;</a:t>
            </a:r>
          </a:p>
          <a:p>
            <a:pPr marL="0" indent="0">
              <a:lnSpc>
                <a:spcPct val="90000"/>
              </a:lnSpc>
              <a:buClr>
                <a:srgbClr val="262626"/>
              </a:buClr>
              <a:buNone/>
            </a:pPr>
            <a:r>
              <a:rPr lang="fr-FR" dirty="0"/>
              <a:t>Pendant les trois semaines précédant la présentation:</a:t>
            </a:r>
          </a:p>
          <a:p>
            <a:pPr>
              <a:lnSpc>
                <a:spcPct val="90000"/>
              </a:lnSpc>
            </a:pPr>
            <a:r>
              <a:rPr lang="fr-FR" dirty="0"/>
              <a:t>Préparer un support visuel pour la présentation orale de votre avant-projet;</a:t>
            </a: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Préparer une présentation orale de 15 minutes;</a:t>
            </a: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Vous pratiquer à quelques occasions.</a:t>
            </a:r>
          </a:p>
        </p:txBody>
      </p:sp>
    </p:spTree>
    <p:extLst>
      <p:ext uri="{BB962C8B-B14F-4D97-AF65-F5344CB8AC3E}">
        <p14:creationId xmlns:p14="http://schemas.microsoft.com/office/powerpoint/2010/main" val="149915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E5A50-BDC1-72F7-6FCD-E30599A7C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2820"/>
            <a:ext cx="10058400" cy="1371600"/>
          </a:xfrm>
        </p:spPr>
        <p:txBody>
          <a:bodyPr/>
          <a:lstStyle/>
          <a:p>
            <a:r>
              <a:rPr lang="fr-FR"/>
              <a:t>Quelques informations sur les sections de votre avant-projet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524F7A-5A68-0753-1254-FEECCF100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7314"/>
            <a:ext cx="10488561" cy="412001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r-FR" sz="1800" dirty="0"/>
              <a:t>Deux stratégies "classiques":</a:t>
            </a:r>
          </a:p>
          <a:p>
            <a:pPr marL="285750" indent="-285750"/>
            <a:r>
              <a:rPr lang="fr-FR" sz="1800" dirty="0"/>
              <a:t>Problématique et cadre de longueur à peu près égale</a:t>
            </a:r>
          </a:p>
          <a:p>
            <a:pPr marL="285750" indent="-285750">
              <a:buClr>
                <a:srgbClr val="262626"/>
              </a:buClr>
            </a:pPr>
            <a:r>
              <a:rPr lang="fr-FR" sz="1800" dirty="0"/>
              <a:t>Problématique plus longue que le cadre</a:t>
            </a:r>
          </a:p>
          <a:p>
            <a:pPr marL="0" indent="0">
              <a:buClr>
                <a:srgbClr val="262626"/>
              </a:buClr>
              <a:buNone/>
            </a:pPr>
            <a:r>
              <a:rPr lang="fr-FR" sz="1800" dirty="0"/>
              <a:t>Introduction: </a:t>
            </a:r>
          </a:p>
          <a:p>
            <a:pPr marL="285750" indent="-285750"/>
            <a:r>
              <a:rPr lang="fr-FR" sz="1800" dirty="0"/>
              <a:t>Se tient habituellement sur une page</a:t>
            </a:r>
          </a:p>
          <a:p>
            <a:pPr marL="0" indent="0">
              <a:buClr>
                <a:srgbClr val="262626"/>
              </a:buClr>
              <a:buNone/>
            </a:pPr>
            <a:r>
              <a:rPr lang="fr-FR" sz="1800" dirty="0"/>
              <a:t>Problématique:</a:t>
            </a:r>
          </a:p>
          <a:p>
            <a:pPr>
              <a:buClr>
                <a:srgbClr val="262626"/>
              </a:buClr>
            </a:pPr>
            <a:r>
              <a:rPr lang="fr-FR" sz="1800" dirty="0"/>
              <a:t>Servez-vous de ce que vous avez fait dans votre cours de lectures dirigées;</a:t>
            </a:r>
          </a:p>
          <a:p>
            <a:pPr>
              <a:buClr>
                <a:srgbClr val="262626"/>
              </a:buClr>
            </a:pPr>
            <a:r>
              <a:rPr lang="fr-FR" sz="1800" dirty="0"/>
              <a:t>Servez-vous de ce que vous avez fait dans le cours portant sur la problématique si vous l'avez suivi;</a:t>
            </a:r>
          </a:p>
          <a:p>
            <a:pPr>
              <a:buClr>
                <a:srgbClr val="262626"/>
              </a:buClr>
            </a:pPr>
            <a:r>
              <a:rPr lang="fr-FR" sz="1800" dirty="0"/>
              <a:t>Visionnez au besoin les capsules de Priscilla Boyer sur la problématique: </a:t>
            </a:r>
            <a:r>
              <a:rPr lang="fr-FR" sz="1800" dirty="0">
                <a:ea typeface="+mn-lt"/>
                <a:cs typeface="+mn-lt"/>
                <a:hlinkClick r:id="rId2"/>
              </a:rPr>
              <a:t>https://blogue.uqtr.ca/2021/04/16/des-capsules-videos-pour-aider-les-etudiants-a-rediger-leur-problematique/</a:t>
            </a:r>
            <a:endParaRPr lang="fr-FR" sz="1800" dirty="0">
              <a:ea typeface="+mn-lt"/>
              <a:cs typeface="+mn-lt"/>
            </a:endParaRPr>
          </a:p>
          <a:p>
            <a:pPr>
              <a:buClr>
                <a:srgbClr val="262626"/>
              </a:buClr>
            </a:pPr>
            <a:r>
              <a:rPr lang="fr-FR" sz="1800" dirty="0">
                <a:ea typeface="+mn-lt"/>
                <a:cs typeface="+mn-lt"/>
              </a:rPr>
              <a:t>On y présente souvent la question de recherche.</a:t>
            </a:r>
          </a:p>
          <a:p>
            <a:pPr marL="0" indent="0">
              <a:buClr>
                <a:srgbClr val="262626"/>
              </a:buClr>
              <a:buNone/>
            </a:pPr>
            <a:endParaRPr lang="fr-FR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6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E5A50-BDC1-72F7-6FCD-E30599A7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Quelques informations sur les sections de votre avant-projet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524F7A-5A68-0753-1254-FEECCF100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71830"/>
            <a:ext cx="10488561" cy="412001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r-FR" sz="1800" dirty="0"/>
              <a:t>Cadre:</a:t>
            </a:r>
            <a:endParaRPr lang="en-US" sz="1800" dirty="0"/>
          </a:p>
          <a:p>
            <a:pPr>
              <a:buClr>
                <a:srgbClr val="262626"/>
              </a:buClr>
              <a:buFont typeface="Garamond"/>
            </a:pPr>
            <a:r>
              <a:rPr lang="fr-FR" sz="1800" dirty="0"/>
              <a:t>On y présente généralement de deux à quatre concepts qui sont liés de près à la question de recherche;</a:t>
            </a:r>
            <a:endParaRPr lang="en-US" sz="1800" dirty="0"/>
          </a:p>
          <a:p>
            <a:pPr>
              <a:buClr>
                <a:srgbClr val="262626"/>
              </a:buClr>
              <a:buFont typeface="Garamond"/>
            </a:pPr>
            <a:r>
              <a:rPr lang="fr-FR" sz="1800" dirty="0"/>
              <a:t>On y ajoute </a:t>
            </a:r>
            <a:r>
              <a:rPr lang="fr-FR" sz="1800" dirty="0">
                <a:ea typeface="+mn-lt"/>
                <a:cs typeface="+mn-lt"/>
              </a:rPr>
              <a:t>assez souvent des objectifs de recherche.</a:t>
            </a:r>
            <a:endParaRPr lang="en-US" sz="1800" dirty="0"/>
          </a:p>
          <a:p>
            <a:pPr marL="0" indent="0">
              <a:buNone/>
            </a:pPr>
            <a:r>
              <a:rPr lang="fr-FR" sz="1800" dirty="0">
                <a:ea typeface="+mn-lt"/>
                <a:cs typeface="+mn-lt"/>
              </a:rPr>
              <a:t>Esquisse de la méthodologie: </a:t>
            </a:r>
            <a:endParaRPr lang="en-US" sz="1800" dirty="0"/>
          </a:p>
          <a:p>
            <a:pPr>
              <a:buClr>
                <a:srgbClr val="262626"/>
              </a:buClr>
              <a:buFont typeface="Garamond"/>
            </a:pPr>
            <a:r>
              <a:rPr lang="fr-FR" sz="1800" dirty="0"/>
              <a:t>Se tient habituellement sur 2-3 pages</a:t>
            </a:r>
            <a:endParaRPr lang="en-US" sz="1800" dirty="0"/>
          </a:p>
          <a:p>
            <a:pPr marL="0" indent="0">
              <a:buNone/>
            </a:pPr>
            <a:r>
              <a:rPr lang="fr-FR" sz="1800" dirty="0">
                <a:ea typeface="+mn-lt"/>
                <a:cs typeface="+mn-lt"/>
              </a:rPr>
              <a:t>Échéancier:</a:t>
            </a:r>
            <a:endParaRPr lang="en-US" sz="1800" dirty="0"/>
          </a:p>
          <a:p>
            <a:pPr marL="285750" indent="-285750">
              <a:buClr>
                <a:srgbClr val="262626"/>
              </a:buClr>
              <a:buFont typeface="Garamond"/>
            </a:pPr>
            <a:r>
              <a:rPr lang="fr-FR" sz="1800" dirty="0"/>
              <a:t>Prend généralement la forme d'un tableau</a:t>
            </a:r>
            <a:endParaRPr lang="en-US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fr-FR" sz="1400" dirty="0">
              <a:ea typeface="+mn-lt"/>
              <a:cs typeface="+mn-lt"/>
            </a:endParaRPr>
          </a:p>
          <a:p>
            <a:pPr marL="0" indent="0">
              <a:buClr>
                <a:srgbClr val="262626"/>
              </a:buClr>
              <a:buNone/>
            </a:pPr>
            <a:endParaRPr lang="fr-FR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3918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19B9958-914E-E556-2F89-531CC6AA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tx1"/>
                </a:solidFill>
              </a:rPr>
              <a:t>Quelques pièges à éviter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EEAC1-6D6B-2F41-872D-D39E094A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6416"/>
            <a:ext cx="5178168" cy="49851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000"/>
              <a:t>Ne pas prendre l'exercice au sérieux parce que c'est une évaluation formative</a:t>
            </a:r>
          </a:p>
          <a:p>
            <a:pPr>
              <a:buClr>
                <a:srgbClr val="262626"/>
              </a:buClr>
            </a:pPr>
            <a:r>
              <a:rPr lang="fr-FR" sz="2000"/>
              <a:t>Attendre à la dernière minute</a:t>
            </a:r>
          </a:p>
          <a:p>
            <a:pPr>
              <a:buClr>
                <a:srgbClr val="262626"/>
              </a:buClr>
            </a:pPr>
            <a:r>
              <a:rPr lang="fr-FR" sz="2000"/>
              <a:t>Le plagiat</a:t>
            </a:r>
          </a:p>
          <a:p>
            <a:pPr>
              <a:buClr>
                <a:srgbClr val="262626"/>
              </a:buClr>
            </a:pPr>
            <a:r>
              <a:rPr lang="fr-FR" sz="2000"/>
              <a:t>Oublier que quelques allers-retours seront nécessaires avant le dépôt</a:t>
            </a:r>
          </a:p>
          <a:p>
            <a:pPr>
              <a:buClr>
                <a:srgbClr val="262626"/>
              </a:buClr>
            </a:pPr>
            <a:r>
              <a:rPr lang="fr-FR" sz="2000"/>
              <a:t>Dépasser le nombre de pages prévu</a:t>
            </a:r>
          </a:p>
          <a:p>
            <a:pPr>
              <a:buClr>
                <a:srgbClr val="262626"/>
              </a:buClr>
            </a:pPr>
            <a:r>
              <a:rPr lang="fr-FR" sz="2000"/>
              <a:t>Préparer un support visuel très chargé</a:t>
            </a:r>
          </a:p>
          <a:p>
            <a:pPr>
              <a:buClr>
                <a:srgbClr val="262626"/>
              </a:buClr>
            </a:pPr>
            <a:r>
              <a:rPr lang="fr-FR" sz="2000"/>
              <a:t>Lire son texte</a:t>
            </a:r>
          </a:p>
          <a:p>
            <a:pPr>
              <a:buClr>
                <a:srgbClr val="262626"/>
              </a:buClr>
            </a:pPr>
            <a:r>
              <a:rPr lang="fr-FR" sz="2000"/>
              <a:t>Dépasser le temps imparti pour la présentation orale</a:t>
            </a:r>
          </a:p>
        </p:txBody>
      </p:sp>
    </p:spTree>
    <p:extLst>
      <p:ext uri="{BB962C8B-B14F-4D97-AF65-F5344CB8AC3E}">
        <p14:creationId xmlns:p14="http://schemas.microsoft.com/office/powerpoint/2010/main" val="254494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1C4CC4A-24C4-AE18-7744-25B136098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fr-FR"/>
              <a:t>Quelques pratiques à privilégier</a:t>
            </a:r>
          </a:p>
        </p:txBody>
      </p:sp>
      <p:graphicFrame>
        <p:nvGraphicFramePr>
          <p:cNvPr id="18" name="Espace réservé du contenu 2">
            <a:extLst>
              <a:ext uri="{FF2B5EF4-FFF2-40B4-BE49-F238E27FC236}">
                <a16:creationId xmlns:a16="http://schemas.microsoft.com/office/drawing/2014/main" id="{19F546A5-34F7-964E-626C-F7C12996C4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12492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88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C2414B0-6888-3B89-E570-79A1413A5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FR" sz="3700"/>
              <a:t>Si vous avez des questions supplémentaires...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E3588EB-71DB-A746-EEFE-AD4FFB5B4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12368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55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EBBBF70-6ABC-46E8-A293-73A60B8E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388887-43DC-4FAF-9400-7925701AF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5DD106-11EB-DA6F-11BE-95192CA91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916670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400" cap="all" spc="-100"/>
              <a:t>Note: il s'agit d'une version bêta de cette formation. 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F2FD4B7-706B-4F5C-A0C7-7D69677C7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6E6DC6E-1FA3-4048-B867-BDB51763F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E066135-B6C1-4001-B7CC-53A443DF2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AD82B4-5F4B-4968-B15E-29DCF8592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Pied de page">
            <a:extLst>
              <a:ext uri="{FF2B5EF4-FFF2-40B4-BE49-F238E27FC236}">
                <a16:creationId xmlns:a16="http://schemas.microsoft.com/office/drawing/2014/main" id="{B7CF6D7E-15E5-A4FE-2B42-46E979606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25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657BF2-BFFB-4FF0-9FE2-4D7F7A7C9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97171-E233-4F26-9A8C-29C436537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830B9C-C9EB-4D80-9552-AE9DE3075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E12D9B-0256-9B6F-E8BB-72AE3D79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fr-FR"/>
              <a:t>Aujourd'hui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16F49E-F9EA-DE0B-1031-AF6B012B0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Faire connaissance</a:t>
            </a:r>
          </a:p>
          <a:p>
            <a:pPr>
              <a:buClr>
                <a:srgbClr val="262626"/>
              </a:buClr>
            </a:pPr>
            <a:r>
              <a:rPr lang="fr-FR" dirty="0"/>
              <a:t>Qu'est-ce que l'avant-projet?</a:t>
            </a:r>
          </a:p>
          <a:p>
            <a:pPr>
              <a:buClr>
                <a:srgbClr val="262626"/>
              </a:buClr>
            </a:pPr>
            <a:r>
              <a:rPr lang="fr-FR" dirty="0"/>
              <a:t>Qu'est-ce qui est plus précisément attendu de votre part?</a:t>
            </a:r>
          </a:p>
          <a:p>
            <a:pPr>
              <a:buClr>
                <a:srgbClr val="262626"/>
              </a:buClr>
            </a:pPr>
            <a:r>
              <a:rPr lang="fr-FR" dirty="0"/>
              <a:t>Quels sont les outils mis à votre disposition?</a:t>
            </a:r>
          </a:p>
          <a:p>
            <a:pPr>
              <a:buClr>
                <a:srgbClr val="262626"/>
              </a:buClr>
            </a:pPr>
            <a:r>
              <a:rPr lang="fr-FR" dirty="0"/>
              <a:t>Comment s'y prendre?</a:t>
            </a:r>
          </a:p>
          <a:p>
            <a:pPr>
              <a:buClr>
                <a:srgbClr val="262626"/>
              </a:buClr>
            </a:pPr>
            <a:r>
              <a:rPr lang="fr-FR" dirty="0"/>
              <a:t>Quelques informations sur les sections de l'avant-projet</a:t>
            </a:r>
          </a:p>
          <a:p>
            <a:pPr>
              <a:buClr>
                <a:srgbClr val="262626"/>
              </a:buClr>
            </a:pPr>
            <a:r>
              <a:rPr lang="fr-FR" dirty="0"/>
              <a:t>Quelques pièges à éviter</a:t>
            </a:r>
          </a:p>
          <a:p>
            <a:pPr>
              <a:buClr>
                <a:srgbClr val="262626"/>
              </a:buClr>
            </a:pPr>
            <a:r>
              <a:rPr lang="fr-FR" dirty="0"/>
              <a:t>Quelques pratiques à privilégier</a:t>
            </a:r>
          </a:p>
          <a:p>
            <a:pPr>
              <a:buClr>
                <a:srgbClr val="262626"/>
              </a:buClr>
            </a:pPr>
            <a:r>
              <a:rPr lang="fr-FR" dirty="0"/>
              <a:t>Si vous avez des questions supplémentaires</a:t>
            </a:r>
          </a:p>
        </p:txBody>
      </p:sp>
      <p:pic>
        <p:nvPicPr>
          <p:cNvPr id="5" name="Picture 4" descr="Outils et fournitures de travail">
            <a:extLst>
              <a:ext uri="{FF2B5EF4-FFF2-40B4-BE49-F238E27FC236}">
                <a16:creationId xmlns:a16="http://schemas.microsoft.com/office/drawing/2014/main" id="{3F6D811E-423B-7805-A14C-A6013265E3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14" r="31253" b="2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03729A-66E4-4139-B3DB-CECEF6DA5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B0185-BF60-40FC-A3B6-BF883AD4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F99E5-A26E-4AC8-AA09-A9F829E3A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0ED89C2-B9BF-C2D5-12A1-416D73146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19" y="891241"/>
            <a:ext cx="3939084" cy="5075519"/>
          </a:xfrm>
        </p:spPr>
        <p:txBody>
          <a:bodyPr>
            <a:normAutofit/>
          </a:bodyPr>
          <a:lstStyle/>
          <a:p>
            <a:pPr algn="r"/>
            <a:r>
              <a:rPr lang="fr-FR" sz="4000"/>
              <a:t>Faire connaissance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5AEE14-4971-4A17-9134-2678A90F2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907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893408-7067-7A5D-86FE-047A2743D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2" y="891241"/>
            <a:ext cx="5978834" cy="50755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800" dirty="0"/>
              <a:t>Qui êtes-vous?</a:t>
            </a:r>
          </a:p>
          <a:p>
            <a:pPr>
              <a:buClr>
                <a:srgbClr val="262626"/>
              </a:buClr>
            </a:pPr>
            <a:r>
              <a:rPr lang="fr-FR" sz="2800" dirty="0"/>
              <a:t>Où en êtes-vous dans la réalisation de votre essai ou de votre mémoire?</a:t>
            </a:r>
          </a:p>
          <a:p>
            <a:pPr>
              <a:buClr>
                <a:srgbClr val="262626"/>
              </a:buClr>
            </a:pPr>
            <a:r>
              <a:rPr lang="fr-FR" sz="2800" dirty="0"/>
              <a:t>Quelles sont vos attentes pour cette formation?</a:t>
            </a:r>
          </a:p>
        </p:txBody>
      </p:sp>
    </p:spTree>
    <p:extLst>
      <p:ext uri="{BB962C8B-B14F-4D97-AF65-F5344CB8AC3E}">
        <p14:creationId xmlns:p14="http://schemas.microsoft.com/office/powerpoint/2010/main" val="328279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89DC957-2CFB-91AD-FB58-01AB7F6D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tx1"/>
                </a:solidFill>
              </a:rPr>
              <a:t>Qu'est-ce que l'avant-projet?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2EF8B0-D091-4F40-98D2-9E782F27E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6416"/>
            <a:ext cx="5178168" cy="4985169"/>
          </a:xfrm>
        </p:spPr>
        <p:txBody>
          <a:bodyPr anchor="ctr">
            <a:normAutofit/>
          </a:bodyPr>
          <a:lstStyle/>
          <a:p>
            <a:r>
              <a:rPr lang="fr-FR" sz="2000" dirty="0"/>
              <a:t>Une étape obligatoire de votre formation à la maitrise</a:t>
            </a:r>
          </a:p>
          <a:p>
            <a:pPr>
              <a:buClr>
                <a:srgbClr val="262626"/>
              </a:buClr>
            </a:pPr>
            <a:r>
              <a:rPr lang="fr-FR" sz="2000" dirty="0"/>
              <a:t>Une occasion de marquer un jalon de votre progression</a:t>
            </a:r>
          </a:p>
          <a:p>
            <a:pPr>
              <a:buClr>
                <a:srgbClr val="262626"/>
              </a:buClr>
            </a:pPr>
            <a:r>
              <a:rPr lang="fr-FR" sz="2000" dirty="0"/>
              <a:t>Une manière de se familiariser avec la communication scientifique (communication écrite, communication orale, réalisation d'un support visuel, période de discussion)</a:t>
            </a:r>
          </a:p>
          <a:p>
            <a:pPr>
              <a:buClr>
                <a:srgbClr val="262626"/>
              </a:buClr>
            </a:pPr>
            <a:r>
              <a:rPr lang="fr-FR" sz="2000" dirty="0"/>
              <a:t>Une opportunité de discuter de son projet de recherche avec des personnes intéressées et expertes du domaine</a:t>
            </a:r>
          </a:p>
          <a:p>
            <a:pPr>
              <a:buClr>
                <a:srgbClr val="262626"/>
              </a:buClr>
            </a:pPr>
            <a:r>
              <a:rPr lang="fr-FR" sz="2000" dirty="0"/>
              <a:t>Une évaluation formative, réalisée dans le respect et la bienveillance</a:t>
            </a:r>
          </a:p>
        </p:txBody>
      </p:sp>
    </p:spTree>
    <p:extLst>
      <p:ext uri="{BB962C8B-B14F-4D97-AF65-F5344CB8AC3E}">
        <p14:creationId xmlns:p14="http://schemas.microsoft.com/office/powerpoint/2010/main" val="345685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15725A4-7783-3892-D69C-6DD8F0FA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Qu'est-ce qui est plus précisément attendu de </a:t>
            </a:r>
            <a:r>
              <a:rPr lang="fr-FR"/>
              <a:t>votre </a:t>
            </a:r>
            <a:r>
              <a:rPr lang="fr-FR" dirty="0"/>
              <a:t>part?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7" name="Espace réservé du contenu 2">
            <a:extLst>
              <a:ext uri="{FF2B5EF4-FFF2-40B4-BE49-F238E27FC236}">
                <a16:creationId xmlns:a16="http://schemas.microsoft.com/office/drawing/2014/main" id="{3749F24C-A955-60BF-737E-5E13C90F1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00805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73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15725A4-7783-3892-D69C-6DD8F0FA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Qu'est-ce qui est plus précisément attendu de </a:t>
            </a:r>
            <a:r>
              <a:rPr lang="fr-FR"/>
              <a:t>votre part?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7" name="Espace réservé du contenu 2">
            <a:extLst>
              <a:ext uri="{FF2B5EF4-FFF2-40B4-BE49-F238E27FC236}">
                <a16:creationId xmlns:a16="http://schemas.microsoft.com/office/drawing/2014/main" id="{3749F24C-A955-60BF-737E-5E13C90F1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45250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70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4700125-0D7C-EF4F-D438-43D98212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r>
              <a:rPr lang="fr-FR" sz="3600" dirty="0"/>
              <a:t>Quels sont les </a:t>
            </a:r>
            <a:r>
              <a:rPr lang="fr-FR" sz="3600"/>
              <a:t>outils mis à votre </a:t>
            </a:r>
            <a:r>
              <a:rPr lang="fr-FR" sz="3600" dirty="0"/>
              <a:t>disposition?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B7D15-53F9-49F6-87AE-1978FEE42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Consultez: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https://oraprdnt.uqtr.uquebec.ca/pls/public/gscw031?owa_no_site=4714&amp;owa_no_fiche=14&amp;owa_bottin=</a:t>
            </a:r>
            <a:endParaRPr lang="fr-FR" sz="180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Vous y trouverez:</a:t>
            </a:r>
          </a:p>
          <a:p>
            <a:pPr marL="285750" indent="-285750">
              <a:lnSpc>
                <a:spcPct val="90000"/>
              </a:lnSpc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dates de dépôt et de présentation pour l'année en cours;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formulaire « Choix du jury d'évaluation pour un avant-projet »;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gabarit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pour le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l'avant-projet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 description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détaillée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attentes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Deux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exemples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d'avant-projet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exemple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support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visuel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accompagnant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présentation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orale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l'avant-projet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en-US" sz="1400" dirty="0"/>
            </a:b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9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2137C6D-02F1-F75A-5B0B-2245328DD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Comment vous y prendre</a:t>
            </a:r>
            <a:r>
              <a:rPr lang="fr-FR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516F0-5A2B-2B42-A54B-C0ABFFFC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dirty="0"/>
              <a:t>Dès maintenant: </a:t>
            </a:r>
            <a:endParaRPr lang="fr-FR"/>
          </a:p>
          <a:p>
            <a:pPr marL="285750" indent="-285750">
              <a:lnSpc>
                <a:spcPct val="90000"/>
              </a:lnSpc>
            </a:pPr>
            <a:r>
              <a:rPr lang="fr-FR" dirty="0"/>
              <a:t>Mettez un rappel à votre agenda un mois avant le début de votre 3e ou de votre 5e session pour vous dire de prendre rendez-vous avec votre direction de recherche pour parler de votre avant-projet.</a:t>
            </a:r>
            <a:endParaRPr lang="fr-FR"/>
          </a:p>
          <a:p>
            <a:pPr marL="0" indent="0">
              <a:lnSpc>
                <a:spcPct val="90000"/>
              </a:lnSpc>
              <a:buClr>
                <a:srgbClr val="262626"/>
              </a:buClr>
              <a:buNone/>
            </a:pPr>
            <a:r>
              <a:rPr lang="fr-FR" dirty="0"/>
              <a:t>Un mois avant le début de votre 3e ou de votre 5e session:</a:t>
            </a:r>
            <a:endParaRPr lang="fr-FR"/>
          </a:p>
          <a:p>
            <a:pPr marL="285750" indent="-285750">
              <a:lnSpc>
                <a:spcPct val="90000"/>
              </a:lnSpc>
            </a:pPr>
            <a:r>
              <a:rPr lang="fr-FR" dirty="0"/>
              <a:t>Lisez attentivement chacun des outils dont il est question à la diapositive précédente;</a:t>
            </a:r>
            <a:endParaRPr lang="fr-FR"/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Prenez rendez-vous avec votre direction de recherche pour discuter des attentes relatives à l'avant-projet et pour cibler une date pour le dépôt et la présentation;</a:t>
            </a:r>
            <a:endParaRPr lang="fr-FR"/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Bloquer la date prévue à votre agenda.</a:t>
            </a:r>
          </a:p>
          <a:p>
            <a:pPr marL="0" indent="0">
              <a:lnSpc>
                <a:spcPct val="90000"/>
              </a:lnSpc>
              <a:buClr>
                <a:srgbClr val="262626"/>
              </a:buClr>
              <a:buNone/>
            </a:pPr>
            <a:r>
              <a:rPr lang="fr-FR" dirty="0"/>
              <a:t>Six semaines avant la date de dépôt du texte relatif à l'avant-projet:</a:t>
            </a:r>
            <a:endParaRPr lang="fr-FR"/>
          </a:p>
          <a:p>
            <a:pPr marL="285750" indent="-285750">
              <a:lnSpc>
                <a:spcPct val="90000"/>
              </a:lnSpc>
            </a:pPr>
            <a:r>
              <a:rPr lang="fr-FR" dirty="0"/>
              <a:t>S'entendre avec votre direction de recherche sur un plan assez détaillé pour le texte de l'avant-projet (ex. Quelles sections dans la problématique?);</a:t>
            </a:r>
            <a:endParaRPr lang="fr-FR"/>
          </a:p>
          <a:p>
            <a:pPr marL="285750" indent="-285750">
              <a:lnSpc>
                <a:spcPct val="90000"/>
              </a:lnSpc>
              <a:buClr>
                <a:srgbClr val="262626"/>
              </a:buClr>
            </a:pPr>
            <a:r>
              <a:rPr lang="fr-FR" dirty="0"/>
              <a:t>S'entendre avec votre direction de recherche sur un échéancier de travail pour la réalisation de l'avant-projet.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112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53C22"/>
      </a:dk2>
      <a:lt2>
        <a:srgbClr val="E8E5E2"/>
      </a:lt2>
      <a:accent1>
        <a:srgbClr val="8EA6C2"/>
      </a:accent1>
      <a:accent2>
        <a:srgbClr val="79AAB2"/>
      </a:accent2>
      <a:accent3>
        <a:srgbClr val="80AA9E"/>
      </a:accent3>
      <a:accent4>
        <a:srgbClr val="77AF88"/>
      </a:accent4>
      <a:accent5>
        <a:srgbClr val="86AB81"/>
      </a:accent5>
      <a:accent6>
        <a:srgbClr val="90A974"/>
      </a:accent6>
      <a:hlink>
        <a:srgbClr val="997E5D"/>
      </a:hlink>
      <a:folHlink>
        <a:srgbClr val="7F7F7F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1218</Words>
  <Application>Microsoft Office PowerPoint</Application>
  <PresentationFormat>Grand écran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Garamond</vt:lpstr>
      <vt:lpstr>Gill Sans MT</vt:lpstr>
      <vt:lpstr>SavonVTI</vt:lpstr>
      <vt:lpstr>L'avant-projet à la maitrise en éducation</vt:lpstr>
      <vt:lpstr>Note: il s'agit d'une version bêta de cette formation. </vt:lpstr>
      <vt:lpstr>Aujourd'hui</vt:lpstr>
      <vt:lpstr>Faire connaissance</vt:lpstr>
      <vt:lpstr>Qu'est-ce que l'avant-projet?</vt:lpstr>
      <vt:lpstr>Qu'est-ce qui est plus précisément attendu de votre part?</vt:lpstr>
      <vt:lpstr>Qu'est-ce qui est plus précisément attendu de votre part?</vt:lpstr>
      <vt:lpstr>Quels sont les outils mis à votre disposition?</vt:lpstr>
      <vt:lpstr>Comment vous y prendre?</vt:lpstr>
      <vt:lpstr>Comment vous y prendre?</vt:lpstr>
      <vt:lpstr>Quelques informations sur les sections de votre avant-projet</vt:lpstr>
      <vt:lpstr>Quelques informations sur les sections de votre avant-projet</vt:lpstr>
      <vt:lpstr>Quelques pièges à éviter</vt:lpstr>
      <vt:lpstr>Quelques pratiques à privilégier</vt:lpstr>
      <vt:lpstr>Si vous avez des questions supplémentaires...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L'avant-proet</dc:title>
  <dc:creator>Groleau, Audrey</dc:creator>
  <cp:lastModifiedBy>Groleau, Audrey</cp:lastModifiedBy>
  <cp:revision>490</cp:revision>
  <dcterms:created xsi:type="dcterms:W3CDTF">2023-11-26T00:17:06Z</dcterms:created>
  <dcterms:modified xsi:type="dcterms:W3CDTF">2024-07-06T17:25:07Z</dcterms:modified>
</cp:coreProperties>
</file>