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78CC-CC4F-4C91-A57F-FA637D8ABE06}" type="datetimeFigureOut">
              <a:rPr lang="fr-CA" smtClean="0"/>
              <a:t>2026-03-04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61258-F581-403C-A3ED-777B570C20B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95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Rectangle, graphisme&#10;&#10;Le contenu généré par l’IA peut être incorrect.">
            <a:extLst>
              <a:ext uri="{FF2B5EF4-FFF2-40B4-BE49-F238E27FC236}">
                <a16:creationId xmlns:a16="http://schemas.microsoft.com/office/drawing/2014/main" id="{09F846AF-51CD-3858-ECA2-B80FB96BBE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50" y="3497044"/>
            <a:ext cx="5315318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1675417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texte 4" descr="Surtitre">
            <a:extLst>
              <a:ext uri="{FF2B5EF4-FFF2-40B4-BE49-F238E27FC236}">
                <a16:creationId xmlns:a16="http://schemas.microsoft.com/office/drawing/2014/main" id="{59E037F2-BE58-93DB-FDE4-F0F4A167C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8550" y="2597746"/>
            <a:ext cx="5308500" cy="68838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42913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239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375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Québ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7D3AEF52-1F67-D7F7-B1C0-41A2E2206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964DB2-CF87-CDCD-E11F-F86FB63D17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36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rreb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3687E74-5260-5C9B-CD06-6D42E50E4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07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209FD2-B834-B7EC-0921-961932805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22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1996" cy="6857998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B634628B-C9FF-B4A3-5966-449EFD2600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08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C80EF4-F904-E8FA-8927-19ADAF20E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58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Rectangle, Graphique&#10;&#10;Le contenu généré par l’IA peut être incorrect.">
            <a:extLst>
              <a:ext uri="{FF2B5EF4-FFF2-40B4-BE49-F238E27FC236}">
                <a16:creationId xmlns:a16="http://schemas.microsoft.com/office/drawing/2014/main" id="{7B110EE2-6E63-059A-016E-B6FAA0CB3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39BEA-BF88-1A41-1DD0-F81D3FCF6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3468" y="671804"/>
            <a:ext cx="8440332" cy="77946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Table des matières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876FCC-232F-218B-5E26-0CB0302A7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4165E1-6482-EB8C-E774-83BFC87B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6712" y="1917700"/>
            <a:ext cx="8447087" cy="410472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742950" indent="-514350">
              <a:buFont typeface="+mj-lt"/>
              <a:buAutoNum type="arabicPeriod"/>
              <a:defRPr/>
            </a:lvl2pPr>
            <a:lvl3pPr marL="957263" indent="-514350">
              <a:buFont typeface="+mj-lt"/>
              <a:buAutoNum type="arabicPeriod"/>
              <a:defRPr/>
            </a:lvl3pPr>
            <a:lvl4pPr marL="1200150" indent="-514350">
              <a:buFont typeface="+mj-lt"/>
              <a:buAutoNum type="arabicPeriod"/>
              <a:defRPr/>
            </a:lvl4pPr>
            <a:lvl5pPr marL="1438275" indent="-514350">
              <a:buFont typeface="+mj-lt"/>
              <a:buAutoNum type="arabicPeriod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675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chaussures, jeans, personne&#10;&#10;Le contenu généré par l’IA peut être incorrect.">
            <a:extLst>
              <a:ext uri="{FF2B5EF4-FFF2-40B4-BE49-F238E27FC236}">
                <a16:creationId xmlns:a16="http://schemas.microsoft.com/office/drawing/2014/main" id="{FC68B0C1-0E48-4A65-5C85-364C6A805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39BEA-BF88-1A41-1DD0-F81D3FCF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71804"/>
            <a:ext cx="4800600" cy="779462"/>
          </a:xfrm>
        </p:spPr>
        <p:txBody>
          <a:bodyPr anchor="b"/>
          <a:lstStyle>
            <a:lvl1pPr>
              <a:defRPr/>
            </a:lvl1pPr>
          </a:lstStyle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876FCC-232F-218B-5E26-0CB0302A7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4165E1-6482-EB8C-E774-83BFC87B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9357" y="1676400"/>
            <a:ext cx="4804442" cy="43460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  <a:lvl2pPr marL="742950" indent="-514350">
              <a:buFont typeface="+mj-lt"/>
              <a:buAutoNum type="arabicPeriod"/>
              <a:defRPr/>
            </a:lvl2pPr>
            <a:lvl3pPr marL="957263" indent="-514350">
              <a:buFont typeface="+mj-lt"/>
              <a:buAutoNum type="arabicPeriod"/>
              <a:defRPr/>
            </a:lvl3pPr>
            <a:lvl4pPr marL="1200150" indent="-514350">
              <a:buFont typeface="+mj-lt"/>
              <a:buAutoNum type="arabicPeriod"/>
              <a:defRPr/>
            </a:lvl4pPr>
            <a:lvl5pPr marL="1438275" indent="-514350">
              <a:buFont typeface="+mj-lt"/>
              <a:buAutoNum type="arabicPeriod"/>
              <a:defRPr/>
            </a:lvl5pPr>
          </a:lstStyle>
          <a:p>
            <a:pPr lvl="0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D8953-2C3E-A423-0308-073B128F02D3}"/>
              </a:ext>
            </a:extLst>
          </p:cNvPr>
          <p:cNvSpPr/>
          <p:nvPr userDrawn="1"/>
        </p:nvSpPr>
        <p:spPr>
          <a:xfrm>
            <a:off x="6028394" y="829994"/>
            <a:ext cx="135211" cy="51980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8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avec image /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chaussures, jeans&#10;&#10;Le contenu généré par l’IA peut être incorrect.">
            <a:extLst>
              <a:ext uri="{FF2B5EF4-FFF2-40B4-BE49-F238E27FC236}">
                <a16:creationId xmlns:a16="http://schemas.microsoft.com/office/drawing/2014/main" id="{CD2063EF-7A8A-97CC-96C7-FDE0BE3F9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39BEA-BF88-1A41-1DD0-F81D3FCF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71804"/>
            <a:ext cx="4800600" cy="779462"/>
          </a:xfrm>
        </p:spPr>
        <p:txBody>
          <a:bodyPr anchor="b"/>
          <a:lstStyle>
            <a:lvl1pPr>
              <a:defRPr/>
            </a:lvl1pPr>
          </a:lstStyle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876FCC-232F-218B-5E26-0CB0302A7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4165E1-6482-EB8C-E774-83BFC87B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9357" y="1676400"/>
            <a:ext cx="4804442" cy="43460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  <a:lvl2pPr marL="742950" indent="-514350">
              <a:buFont typeface="+mj-lt"/>
              <a:buAutoNum type="arabicPeriod"/>
              <a:defRPr/>
            </a:lvl2pPr>
            <a:lvl3pPr marL="957263" indent="-514350">
              <a:buFont typeface="+mj-lt"/>
              <a:buAutoNum type="arabicPeriod"/>
              <a:defRPr/>
            </a:lvl3pPr>
            <a:lvl4pPr marL="1200150" indent="-514350">
              <a:buFont typeface="+mj-lt"/>
              <a:buAutoNum type="arabicPeriod"/>
              <a:defRPr/>
            </a:lvl4pPr>
            <a:lvl5pPr marL="1438275" indent="-514350">
              <a:buFont typeface="+mj-lt"/>
              <a:buAutoNum type="arabicPeriod"/>
              <a:defRPr/>
            </a:lvl5pPr>
          </a:lstStyle>
          <a:p>
            <a:pPr lvl="0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D8953-2C3E-A423-0308-073B128F02D3}"/>
              </a:ext>
            </a:extLst>
          </p:cNvPr>
          <p:cNvSpPr/>
          <p:nvPr userDrawn="1"/>
        </p:nvSpPr>
        <p:spPr>
          <a:xfrm>
            <a:off x="6028394" y="829994"/>
            <a:ext cx="135211" cy="51980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30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avec image /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rbre, Conception urbaine, maison, Photographie aérienne&#10;&#10;Le contenu généré par l’IA peut être incorrect.">
            <a:extLst>
              <a:ext uri="{FF2B5EF4-FFF2-40B4-BE49-F238E27FC236}">
                <a16:creationId xmlns:a16="http://schemas.microsoft.com/office/drawing/2014/main" id="{9E3D3973-5D0A-E043-64D5-118867ABF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39BEA-BF88-1A41-1DD0-F81D3FCF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71804"/>
            <a:ext cx="4800600" cy="779462"/>
          </a:xfrm>
        </p:spPr>
        <p:txBody>
          <a:bodyPr anchor="b"/>
          <a:lstStyle>
            <a:lvl1pPr>
              <a:defRPr/>
            </a:lvl1pPr>
          </a:lstStyle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876FCC-232F-218B-5E26-0CB0302A7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4165E1-6482-EB8C-E774-83BFC87B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9357" y="1676400"/>
            <a:ext cx="4804442" cy="43460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  <a:lvl2pPr marL="742950" indent="-514350">
              <a:buFont typeface="+mj-lt"/>
              <a:buAutoNum type="arabicPeriod"/>
              <a:defRPr/>
            </a:lvl2pPr>
            <a:lvl3pPr marL="957263" indent="-514350">
              <a:buFont typeface="+mj-lt"/>
              <a:buAutoNum type="arabicPeriod"/>
              <a:defRPr/>
            </a:lvl3pPr>
            <a:lvl4pPr marL="1200150" indent="-514350">
              <a:buFont typeface="+mj-lt"/>
              <a:buAutoNum type="arabicPeriod"/>
              <a:defRPr/>
            </a:lvl4pPr>
            <a:lvl5pPr marL="1438275" indent="-514350">
              <a:buFont typeface="+mj-lt"/>
              <a:buAutoNum type="arabicPeriod"/>
              <a:defRPr/>
            </a:lvl5pPr>
          </a:lstStyle>
          <a:p>
            <a:pPr lvl="0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D8953-2C3E-A423-0308-073B128F02D3}"/>
              </a:ext>
            </a:extLst>
          </p:cNvPr>
          <p:cNvSpPr/>
          <p:nvPr userDrawn="1"/>
        </p:nvSpPr>
        <p:spPr>
          <a:xfrm>
            <a:off x="6028394" y="829994"/>
            <a:ext cx="135211" cy="51980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5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avec im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3909591-7D45-3B9E-582F-90B3EA9EAA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pic>
        <p:nvPicPr>
          <p:cNvPr id="6" name="Image 5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A1AF1481-9725-36A7-5747-18EFB50153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39BEA-BF88-1A41-1DD0-F81D3FCF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71804"/>
            <a:ext cx="4800600" cy="779462"/>
          </a:xfrm>
        </p:spPr>
        <p:txBody>
          <a:bodyPr anchor="b"/>
          <a:lstStyle>
            <a:lvl1pPr>
              <a:defRPr/>
            </a:lvl1pPr>
          </a:lstStyle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876FCC-232F-218B-5E26-0CB0302A7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4165E1-6482-EB8C-E774-83BFC87B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9357" y="1676400"/>
            <a:ext cx="4804442" cy="43460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  <a:lvl2pPr marL="742950" indent="-514350">
              <a:buFont typeface="+mj-lt"/>
              <a:buAutoNum type="arabicPeriod"/>
              <a:defRPr/>
            </a:lvl2pPr>
            <a:lvl3pPr marL="957263" indent="-514350">
              <a:buFont typeface="+mj-lt"/>
              <a:buAutoNum type="arabicPeriod"/>
              <a:defRPr/>
            </a:lvl3pPr>
            <a:lvl4pPr marL="1200150" indent="-514350">
              <a:buFont typeface="+mj-lt"/>
              <a:buAutoNum type="arabicPeriod"/>
              <a:defRPr/>
            </a:lvl4pPr>
            <a:lvl5pPr marL="1438275" indent="-514350">
              <a:buFont typeface="+mj-lt"/>
              <a:buAutoNum type="arabicPeriod"/>
              <a:defRPr/>
            </a:lvl5pPr>
          </a:lstStyle>
          <a:p>
            <a:pPr lvl="0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D8953-2C3E-A423-0308-073B128F02D3}"/>
              </a:ext>
            </a:extLst>
          </p:cNvPr>
          <p:cNvSpPr/>
          <p:nvPr userDrawn="1"/>
        </p:nvSpPr>
        <p:spPr>
          <a:xfrm>
            <a:off x="6028394" y="829994"/>
            <a:ext cx="135211" cy="51980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99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96892AD9-A909-9125-D1E7-72A8EC6531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330D73-4742-9531-38AB-6784F6D62A0F}"/>
              </a:ext>
            </a:extLst>
          </p:cNvPr>
          <p:cNvSpPr>
            <a:spLocks/>
          </p:cNvSpPr>
          <p:nvPr userDrawn="1"/>
        </p:nvSpPr>
        <p:spPr>
          <a:xfrm>
            <a:off x="838200" y="1411933"/>
            <a:ext cx="10515599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0A3213-57DC-0693-6195-267A2D00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49A2AF-304B-7857-18A3-DA3517210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2FE3995-40C8-608B-EA61-C4DDEEFD1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1542563"/>
            <a:ext cx="10259997" cy="43833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Font typeface="Arial" panose="020B0604020202020204" pitchFamily="34" charset="0"/>
              <a:buNone/>
              <a:defRPr sz="2400"/>
            </a:lvl2pPr>
            <a:lvl3pPr marL="442913" indent="0">
              <a:buNone/>
              <a:defRPr sz="2400"/>
            </a:lvl3pPr>
            <a:lvl4pPr marL="685800" indent="0">
              <a:buNone/>
              <a:defRPr sz="2400"/>
            </a:lvl4pPr>
            <a:lvl5pPr marL="923925" indent="0">
              <a:buNone/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169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F7240516-57DC-0F1A-0A12-1171BC083A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44F8BB-FF80-6954-0822-BC239A3481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21187" y="1425575"/>
            <a:ext cx="5132613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330D73-4742-9531-38AB-6784F6D62A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0" y="1426028"/>
            <a:ext cx="5132613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0A3213-57DC-0693-6195-267A2D00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49A2AF-304B-7857-18A3-DA3517210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2FE3995-40C8-608B-EA61-C4DDEEFD1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1556657"/>
            <a:ext cx="4886325" cy="4339318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42913" indent="0">
              <a:buNone/>
              <a:defRPr/>
            </a:lvl3pPr>
            <a:lvl4pPr marL="685800" indent="0">
              <a:buNone/>
              <a:defRPr/>
            </a:lvl4pPr>
            <a:lvl5pPr marL="923925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E1752F2D-C955-87E1-EC39-62FADC0C5B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488" y="1562100"/>
            <a:ext cx="4904012" cy="4333875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42913" indent="0">
              <a:buNone/>
              <a:defRPr/>
            </a:lvl3pPr>
            <a:lvl4pPr marL="685800" indent="0">
              <a:buNone/>
              <a:defRPr/>
            </a:lvl4pPr>
            <a:lvl5pPr marL="923925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139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résentation + im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Rectangle, carré, conception&#10;&#10;Le contenu généré par l’IA peut être incorrect.">
            <a:extLst>
              <a:ext uri="{FF2B5EF4-FFF2-40B4-BE49-F238E27FC236}">
                <a16:creationId xmlns:a16="http://schemas.microsoft.com/office/drawing/2014/main" id="{5BFE6378-23C3-58BF-D428-E43703621A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08956939-8648-7445-1E70-523F85D91E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12771" y="0"/>
            <a:ext cx="297923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50" y="3497044"/>
            <a:ext cx="5315318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1675417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CAB537D-617A-464F-0220-760948CE7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8550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5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96892AD9-A909-9125-D1E7-72A8EC6531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330D73-4742-9531-38AB-6784F6D62A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1" y="1411933"/>
            <a:ext cx="3401174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D9977-ACB6-F1C6-CB8E-7A63C9FF78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962063" y="1411933"/>
            <a:ext cx="3401174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4C374-3F8A-A3A6-E8F1-F689D6E9CF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400132" y="1411933"/>
            <a:ext cx="3401174" cy="46048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0A3213-57DC-0693-6195-267A2D00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49A2AF-304B-7857-18A3-DA3517210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2FE3995-40C8-608B-EA61-C4DDEEFD1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1542563"/>
            <a:ext cx="3152775" cy="43833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Font typeface="Arial" panose="020B0604020202020204" pitchFamily="34" charset="0"/>
              <a:buNone/>
              <a:defRPr sz="2400"/>
            </a:lvl2pPr>
            <a:lvl3pPr marL="442913" indent="0">
              <a:buNone/>
              <a:defRPr sz="2400"/>
            </a:lvl3pPr>
            <a:lvl4pPr marL="685800" indent="0">
              <a:buNone/>
              <a:defRPr sz="2400"/>
            </a:lvl4pPr>
            <a:lvl5pPr marL="923925" indent="0">
              <a:buNone/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E1E4F964-A4F4-DD07-BF4F-6980E36B74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9612" y="1560258"/>
            <a:ext cx="3152775" cy="43833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Font typeface="Arial" panose="020B0604020202020204" pitchFamily="34" charset="0"/>
              <a:buNone/>
              <a:defRPr sz="2400"/>
            </a:lvl2pPr>
            <a:lvl3pPr marL="442913" indent="0">
              <a:buNone/>
              <a:defRPr sz="2400"/>
            </a:lvl3pPr>
            <a:lvl4pPr marL="685800" indent="0">
              <a:buNone/>
              <a:defRPr sz="2400"/>
            </a:lvl4pPr>
            <a:lvl5pPr marL="923925" indent="0">
              <a:buNone/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9924834E-70C4-B10A-D02D-277A7A2D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6725" y="1560258"/>
            <a:ext cx="3152775" cy="43833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Font typeface="Arial" panose="020B0604020202020204" pitchFamily="34" charset="0"/>
              <a:buNone/>
              <a:defRPr sz="2400"/>
            </a:lvl2pPr>
            <a:lvl3pPr marL="442913" indent="0">
              <a:buNone/>
              <a:defRPr sz="2400"/>
            </a:lvl3pPr>
            <a:lvl4pPr marL="685800" indent="0">
              <a:buNone/>
              <a:defRPr sz="2400"/>
            </a:lvl4pPr>
            <a:lvl5pPr marL="923925" indent="0">
              <a:buNone/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392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gue + 2 col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Rectangle, texte, ligne&#10;&#10;Le contenu généré par l’IA peut être incorrect.">
            <a:extLst>
              <a:ext uri="{FF2B5EF4-FFF2-40B4-BE49-F238E27FC236}">
                <a16:creationId xmlns:a16="http://schemas.microsoft.com/office/drawing/2014/main" id="{ED6C0C9A-EEDE-81DE-ACF7-C27013227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481066-9644-80A4-442F-7553C0BB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D1539-FE4A-41F7-0880-BC701B1EB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30F3E21-2BCF-A298-E916-2AEAB6C28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65313"/>
            <a:ext cx="10515600" cy="132238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11A65C9-E02E-6AD8-375B-03E8A2773E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0810" y="3428999"/>
            <a:ext cx="4884822" cy="237022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D2983F5-963E-341C-1F9D-B245DDAED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6370" y="3419306"/>
            <a:ext cx="4884822" cy="237022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345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gue + 3 col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Rectangle, texte, ligne&#10;&#10;Le contenu généré par l’IA peut être incorrect.">
            <a:extLst>
              <a:ext uri="{FF2B5EF4-FFF2-40B4-BE49-F238E27FC236}">
                <a16:creationId xmlns:a16="http://schemas.microsoft.com/office/drawing/2014/main" id="{ED6C0C9A-EEDE-81DE-ACF7-C27013227A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481066-9644-80A4-442F-7553C0BB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D1539-FE4A-41F7-0880-BC701B1EB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30F3E21-2BCF-A298-E916-2AEAB6C28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65313"/>
            <a:ext cx="10515600" cy="132238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11A65C9-E02E-6AD8-375B-03E8A2773E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0810" y="3428999"/>
            <a:ext cx="3240505" cy="237022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F240C65A-E391-909D-C7B9-B19727941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5747" y="3429000"/>
            <a:ext cx="3240505" cy="237022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4A13F656-8180-4764-88A7-7D8B939BE7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0684" y="3429000"/>
            <a:ext cx="3240505" cy="237022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92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/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1255F03E-A171-07D1-97D8-15FA5F227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9816E1-081A-CC94-CAF0-92C400583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481066-9644-80A4-442F-7553C0BB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16"/>
            <a:ext cx="10515600" cy="779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D1539-FE4A-41F7-0880-BC701B1EB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11A65C9-E02E-6AD8-375B-03E8A2773E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4667250"/>
            <a:ext cx="5172075" cy="13672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4B83CA28-6ED5-C5F8-B387-56DDAD8CF0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886136"/>
            <a:ext cx="5172075" cy="26798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9B1E6913-6E71-E97E-0930-ECDBB6F9DA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1727" y="4667250"/>
            <a:ext cx="5172075" cy="13672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pour une image  13">
            <a:extLst>
              <a:ext uri="{FF2B5EF4-FFF2-40B4-BE49-F238E27FC236}">
                <a16:creationId xmlns:a16="http://schemas.microsoft.com/office/drawing/2014/main" id="{8D844DF0-4AF8-326E-9136-62F3CF3771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1727" y="1886136"/>
            <a:ext cx="5172075" cy="26798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731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s / 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1255F03E-A171-07D1-97D8-15FA5F227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9816E1-081A-CC94-CAF0-92C400583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481066-9644-80A4-442F-7553C0BB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16"/>
            <a:ext cx="10515600" cy="7794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D1539-FE4A-41F7-0880-BC701B1EB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11A65C9-E02E-6AD8-375B-03E8A2773E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4667250"/>
            <a:ext cx="3371850" cy="13672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3A1BF499-9D54-538E-1F2E-28AC030C0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0076" y="4667250"/>
            <a:ext cx="3371850" cy="13672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0FB3E01A-AC17-718E-D83E-0C1B465E04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81950" y="4667250"/>
            <a:ext cx="3371850" cy="13672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5" name="Espace réservé pour une image  13">
            <a:extLst>
              <a:ext uri="{FF2B5EF4-FFF2-40B4-BE49-F238E27FC236}">
                <a16:creationId xmlns:a16="http://schemas.microsoft.com/office/drawing/2014/main" id="{92422BDF-57A5-E8F9-AFB2-84F483F691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0075" y="1886136"/>
            <a:ext cx="3371850" cy="2679825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pour une image  13">
            <a:extLst>
              <a:ext uri="{FF2B5EF4-FFF2-40B4-BE49-F238E27FC236}">
                <a16:creationId xmlns:a16="http://schemas.microsoft.com/office/drawing/2014/main" id="{DEC41C66-83D6-113B-23BC-0738677806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81950" y="1886136"/>
            <a:ext cx="3371850" cy="2679825"/>
          </a:xfrm>
        </p:spPr>
        <p:txBody>
          <a:bodyPr/>
          <a:lstStyle/>
          <a:p>
            <a:endParaRPr lang="fr-CA"/>
          </a:p>
        </p:txBody>
      </p:sp>
      <p:sp>
        <p:nvSpPr>
          <p:cNvPr id="5" name="Espace réservé pour une image  13">
            <a:extLst>
              <a:ext uri="{FF2B5EF4-FFF2-40B4-BE49-F238E27FC236}">
                <a16:creationId xmlns:a16="http://schemas.microsoft.com/office/drawing/2014/main" id="{D5EF8CE0-7937-D8B4-4825-DB9A3B2A15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1886136"/>
            <a:ext cx="3371850" cy="26798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156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capture d’écran, bâtiment, dôme&#10;&#10;Le contenu généré par l’IA peut être incorrect.">
            <a:extLst>
              <a:ext uri="{FF2B5EF4-FFF2-40B4-BE49-F238E27FC236}">
                <a16:creationId xmlns:a16="http://schemas.microsoft.com/office/drawing/2014/main" id="{6890FD4F-51BC-1D3F-8924-3B63E3DB72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DACFD26-22BC-0B17-B549-1D34960F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554"/>
            <a:ext cx="10515600" cy="77946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9165A29-C075-6A12-7C29-440ABE449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87AC9-3A1D-0752-20F0-FCAB78A595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1" y="1885069"/>
            <a:ext cx="4161063" cy="414944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43A0E-BCEB-8EF7-9AB5-E82A046211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29201" y="1885069"/>
            <a:ext cx="4161063" cy="414944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E73639-8C0B-19C6-7931-799336F66022}"/>
              </a:ext>
            </a:extLst>
          </p:cNvPr>
          <p:cNvSpPr/>
          <p:nvPr userDrawn="1"/>
        </p:nvSpPr>
        <p:spPr>
          <a:xfrm>
            <a:off x="9216736" y="1885068"/>
            <a:ext cx="207819" cy="414944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3F4F77C1-962E-52B0-C568-B1E3EC3010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5" y="2047875"/>
            <a:ext cx="3905250" cy="3829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C40EC88B-52A9-AD1B-27A6-45D929310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9497" y="2047875"/>
            <a:ext cx="3905250" cy="3829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05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texte + im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EC179612-564E-5170-11BE-7599FF0955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DACFD26-22BC-0B17-B549-1D34960F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554"/>
            <a:ext cx="10515600" cy="77946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9165A29-C075-6A12-7C29-440ABE449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87AC9-3A1D-0752-20F0-FCAB78A595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1" y="1885069"/>
            <a:ext cx="4161063" cy="414944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43A0E-BCEB-8EF7-9AB5-E82A046211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29201" y="1885069"/>
            <a:ext cx="4161063" cy="414944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E73639-8C0B-19C6-7931-799336F66022}"/>
              </a:ext>
            </a:extLst>
          </p:cNvPr>
          <p:cNvSpPr/>
          <p:nvPr userDrawn="1"/>
        </p:nvSpPr>
        <p:spPr>
          <a:xfrm>
            <a:off x="9216736" y="1885068"/>
            <a:ext cx="207819" cy="414873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CCECA5F6-5B74-BB56-3403-FE801D188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4555" y="1884364"/>
            <a:ext cx="2767445" cy="4148738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BF41B05-D6EE-9BAA-5067-2F2E071E51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5" y="2047875"/>
            <a:ext cx="3905250" cy="3829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D84DCB18-B7A3-3252-45C4-7643694A2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9497" y="2047875"/>
            <a:ext cx="3905250" cy="3829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228600" indent="0" algn="l">
              <a:buNone/>
              <a:defRPr/>
            </a:lvl2pPr>
            <a:lvl3pPr marL="442913" indent="0" algn="l">
              <a:buNone/>
              <a:defRPr/>
            </a:lvl3pPr>
            <a:lvl4pPr marL="685800" indent="0" algn="l">
              <a:buNone/>
              <a:defRPr/>
            </a:lvl4pPr>
            <a:lvl5pPr marL="923925" indent="0" algn="l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62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2A660B1D-299B-FFAB-38F3-3B414887E0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89A2A9-8DB2-9B50-D1F0-213679BB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D79066-3E8E-A0BD-7BD8-929D04CEC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73DE03B5-E9C7-5D36-8E8D-600586AC9DD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381125"/>
            <a:ext cx="10515600" cy="465296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19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C84E23A9-F1F9-D252-65F6-0BE7EC153F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89A2A9-8DB2-9B50-D1F0-213679BB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D79066-3E8E-A0BD-7BD8-929D04CEC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6" name="Espace réservé du graphique SmartArt 5">
            <a:extLst>
              <a:ext uri="{FF2B5EF4-FFF2-40B4-BE49-F238E27FC236}">
                <a16:creationId xmlns:a16="http://schemas.microsoft.com/office/drawing/2014/main" id="{E81836E3-B933-89A6-33BC-22F61C82AEC8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838199" y="1390650"/>
            <a:ext cx="10515599" cy="464343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6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noir, obscurité&#10;&#10;Le contenu généré par l’IA peut être incorrect.">
            <a:extLst>
              <a:ext uri="{FF2B5EF4-FFF2-40B4-BE49-F238E27FC236}">
                <a16:creationId xmlns:a16="http://schemas.microsoft.com/office/drawing/2014/main" id="{C6C8E64F-7434-FEAD-A367-8958CF251D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486B89-8FBE-690B-2A14-10DC1618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F8D314-6A15-3B9B-1E03-7C2C1596B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ECAD326D-EF05-0259-21D3-ECAA8F413ED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838201" y="1390650"/>
            <a:ext cx="10515600" cy="464343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35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résentation + logo un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ectangle, texte, capture d’écran, vert&#10;&#10;Le contenu généré par l’IA peut être incorrect.">
            <a:extLst>
              <a:ext uri="{FF2B5EF4-FFF2-40B4-BE49-F238E27FC236}">
                <a16:creationId xmlns:a16="http://schemas.microsoft.com/office/drawing/2014/main" id="{3E72AA69-218C-3FA8-A4F3-95D510F13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50" y="3497044"/>
            <a:ext cx="5315318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1675417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texte 4" descr="Surtitre">
            <a:extLst>
              <a:ext uri="{FF2B5EF4-FFF2-40B4-BE49-F238E27FC236}">
                <a16:creationId xmlns:a16="http://schemas.microsoft.com/office/drawing/2014/main" id="{59E037F2-BE58-93DB-FDE4-F0F4A167C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8550" y="2597746"/>
            <a:ext cx="5308500" cy="68838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42913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239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032BAE4-822C-3721-9842-B3C07387D1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789" y="798107"/>
            <a:ext cx="3181350" cy="10302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/>
            </a:lvl1pPr>
            <a:lvl2pPr marL="228600" indent="0">
              <a:buFontTx/>
              <a:buNone/>
              <a:defRPr sz="2000"/>
            </a:lvl2pPr>
            <a:lvl3pPr marL="442913" indent="0">
              <a:buFontTx/>
              <a:buNone/>
              <a:defRPr sz="2000"/>
            </a:lvl3pPr>
            <a:lvl4pPr marL="685800" indent="0">
              <a:buFontTx/>
              <a:buNone/>
              <a:defRPr sz="2000"/>
            </a:lvl4pPr>
            <a:lvl5pPr marL="923925" indent="0">
              <a:buFontTx/>
              <a:buNone/>
              <a:defRPr sz="2000"/>
            </a:lvl5pPr>
          </a:lstStyle>
          <a:p>
            <a:r>
              <a:rPr lang="fr-CA" dirty="0"/>
              <a:t>Insérez le logo de votre unité ici Insertion &gt; Image</a:t>
            </a:r>
            <a:br>
              <a:rPr lang="fr-CA" dirty="0"/>
            </a:br>
            <a:r>
              <a:rPr lang="fr-CA" dirty="0"/>
              <a:t>puis supprimez ce bloc</a:t>
            </a:r>
          </a:p>
        </p:txBody>
      </p:sp>
    </p:spTree>
    <p:extLst>
      <p:ext uri="{BB962C8B-B14F-4D97-AF65-F5344CB8AC3E}">
        <p14:creationId xmlns:p14="http://schemas.microsoft.com/office/powerpoint/2010/main" val="17800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résentation + logo unité + im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Rectangle, capture d’écran, jaune, carré&#10;&#10;Le contenu généré par l’IA peut être incorrect.">
            <a:extLst>
              <a:ext uri="{FF2B5EF4-FFF2-40B4-BE49-F238E27FC236}">
                <a16:creationId xmlns:a16="http://schemas.microsoft.com/office/drawing/2014/main" id="{D3B2CB3E-452E-887C-F48E-91D8D73337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08956939-8648-7445-1E70-523F85D91E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12771" y="0"/>
            <a:ext cx="2979230" cy="68580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50" y="3497044"/>
            <a:ext cx="5315318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1675417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CAB537D-617A-464F-0220-760948CE7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8550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018521EB-89B4-B5F3-FD56-FED5388CB6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789" y="798107"/>
            <a:ext cx="3181350" cy="10302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/>
            </a:lvl1pPr>
            <a:lvl2pPr marL="228600" indent="0">
              <a:buFontTx/>
              <a:buNone/>
              <a:defRPr sz="2000"/>
            </a:lvl2pPr>
            <a:lvl3pPr marL="442913" indent="0">
              <a:buFontTx/>
              <a:buNone/>
              <a:defRPr sz="2000"/>
            </a:lvl3pPr>
            <a:lvl4pPr marL="685800" indent="0">
              <a:buFontTx/>
              <a:buNone/>
              <a:defRPr sz="2000"/>
            </a:lvl4pPr>
            <a:lvl5pPr marL="923925" indent="0">
              <a:buFontTx/>
              <a:buNone/>
              <a:defRPr sz="2000"/>
            </a:lvl5pPr>
          </a:lstStyle>
          <a:p>
            <a:r>
              <a:rPr lang="fr-CA" dirty="0"/>
              <a:t>Insérez le logo de votre unité ici Insertion &gt; Image</a:t>
            </a:r>
            <a:br>
              <a:rPr lang="fr-CA" dirty="0"/>
            </a:br>
            <a:r>
              <a:rPr lang="fr-CA" dirty="0"/>
              <a:t>puis supprimez ce bloc</a:t>
            </a:r>
          </a:p>
        </p:txBody>
      </p:sp>
    </p:spTree>
    <p:extLst>
      <p:ext uri="{BB962C8B-B14F-4D97-AF65-F5344CB8AC3E}">
        <p14:creationId xmlns:p14="http://schemas.microsoft.com/office/powerpoint/2010/main" val="24694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rois-Riv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ciel&#10;&#10;Le contenu généré par l’IA peut être incorrect.">
            <a:extLst>
              <a:ext uri="{FF2B5EF4-FFF2-40B4-BE49-F238E27FC236}">
                <a16:creationId xmlns:a16="http://schemas.microsoft.com/office/drawing/2014/main" id="{83AF7886-7A81-353B-6DF9-E2393E1AF4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BB2A16-C43F-18B4-6FF3-0413BE968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01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41B41C8-CC55-4765-92CE-9402A555B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61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rummondv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capture d’écran, ciel&#10;&#10;Le contenu généré par l’IA peut être incorrect.">
            <a:extLst>
              <a:ext uri="{FF2B5EF4-FFF2-40B4-BE49-F238E27FC236}">
                <a16:creationId xmlns:a16="http://schemas.microsoft.com/office/drawing/2014/main" id="{0A2FCD08-7E91-8C7E-0BC7-573A94770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B32E5BFE-573F-1E43-44F9-65CE8EC6C8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02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F2813F98-831A-7C6A-89CD-D4B00014C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89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ongueu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âtiment, ville&#10;&#10;Le contenu généré par l’IA peut être incorrect.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D405507-CC18-B4A2-69D1-9AFCC30CD6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03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53E9925A-8B42-71A9-20C3-D507E6BF7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271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Joli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55DB4B4D-C750-FCDD-4C36-E9BE9D390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04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339441-0AD5-8AAB-F2B0-408C11445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396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'Assom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EB758-3A5A-61CE-2EE7-36AB8579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1477E28-064E-002F-B8B9-FB51E223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513" y="3518944"/>
            <a:ext cx="7318104" cy="12329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1F96-26B5-490A-8B38-EAC6E8539B39}"/>
              </a:ext>
            </a:extLst>
          </p:cNvPr>
          <p:cNvSpPr/>
          <p:nvPr userDrawn="1"/>
        </p:nvSpPr>
        <p:spPr>
          <a:xfrm>
            <a:off x="3350905" y="3407281"/>
            <a:ext cx="2430534" cy="5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06BAAC1-29D2-057C-EC2E-47CB51DE82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702" y="1893805"/>
            <a:ext cx="1648211" cy="3081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500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05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BD212C-0B21-F0A2-FE6C-94F9A4016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513" y="2597746"/>
            <a:ext cx="5308500" cy="68838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28600" indent="0" algn="l">
              <a:buNone/>
              <a:defRPr>
                <a:solidFill>
                  <a:schemeClr val="bg1"/>
                </a:solidFill>
              </a:defRPr>
            </a:lvl2pPr>
            <a:lvl3pPr marL="442913" indent="0" algn="l">
              <a:buNone/>
              <a:defRPr>
                <a:solidFill>
                  <a:schemeClr val="bg1"/>
                </a:solidFill>
              </a:defRPr>
            </a:lvl3pPr>
            <a:lvl4pPr marL="685800" indent="0" algn="l">
              <a:buNone/>
              <a:defRPr>
                <a:solidFill>
                  <a:schemeClr val="bg1"/>
                </a:solidFill>
              </a:defRPr>
            </a:lvl4pPr>
            <a:lvl5pPr marL="923925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74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5EFA107-5C8C-F63B-5D8E-05DE4782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729"/>
            <a:ext cx="10515600" cy="77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5828E6-0654-7C24-13B4-CDF4571CB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8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0B1D7-AAD6-7D4A-B051-C4B903E85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034514"/>
            <a:ext cx="2743200" cy="823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A633967C-E054-49C7-990E-3E51F6F7F9DD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0361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75" r:id="rId3"/>
    <p:sldLayoutId id="2147483674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77" r:id="rId15"/>
    <p:sldLayoutId id="2147483661" r:id="rId16"/>
    <p:sldLayoutId id="2147483663" r:id="rId17"/>
    <p:sldLayoutId id="2147483676" r:id="rId18"/>
    <p:sldLayoutId id="2147483650" r:id="rId19"/>
    <p:sldLayoutId id="2147483660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1" r:id="rId27"/>
    <p:sldLayoutId id="2147483672" r:id="rId28"/>
    <p:sldLayoutId id="2147483673" r:id="rId29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67151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1525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FC9DB-384E-944D-9A5A-19F3CF2F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78D240-D7B3-0FC4-4A0D-1F5A2401B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21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UQTR - Couleurs">
      <a:dk1>
        <a:srgbClr val="006C3A"/>
      </a:dk1>
      <a:lt1>
        <a:sysClr val="window" lastClr="FFFFFF"/>
      </a:lt1>
      <a:dk2>
        <a:srgbClr val="00391D"/>
      </a:dk2>
      <a:lt2>
        <a:srgbClr val="E8E8E8"/>
      </a:lt2>
      <a:accent1>
        <a:srgbClr val="006C3A"/>
      </a:accent1>
      <a:accent2>
        <a:srgbClr val="00391D"/>
      </a:accent2>
      <a:accent3>
        <a:srgbClr val="CB9F00"/>
      </a:accent3>
      <a:accent4>
        <a:srgbClr val="E1BB31"/>
      </a:accent4>
      <a:accent5>
        <a:srgbClr val="747474"/>
      </a:accent5>
      <a:accent6>
        <a:srgbClr val="BFBFBF"/>
      </a:accent6>
      <a:hlink>
        <a:srgbClr val="006C3A"/>
      </a:hlink>
      <a:folHlink>
        <a:srgbClr val="00391D"/>
      </a:folHlink>
    </a:clrScheme>
    <a:fontScheme name="UQTR - Banhschrift">
      <a:majorFont>
        <a:latin typeface="Bahnschrift Condensed"/>
        <a:ea typeface=""/>
        <a:cs typeface=""/>
      </a:majorFont>
      <a:minorFont>
        <a:latin typeface="Bahnschrift Ligh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0</Words>
  <Application>Microsoft Office PowerPoint</Application>
  <PresentationFormat>Grand écran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Aptos</vt:lpstr>
      <vt:lpstr>Arial</vt:lpstr>
      <vt:lpstr>Bahnschrift Condensed</vt:lpstr>
      <vt:lpstr>Bahnschrift Light Condensed</vt:lpstr>
      <vt:lpstr>Thème Office</vt:lpstr>
      <vt:lpstr>Présentation PowerPoint</vt:lpstr>
    </vt:vector>
  </TitlesOfParts>
  <Company>UQTR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Brouillette, Joanie</dc:creator>
  <cp:lastModifiedBy>Brouillette, Joanie</cp:lastModifiedBy>
  <cp:revision>19</cp:revision>
  <dcterms:created xsi:type="dcterms:W3CDTF">2026-01-20T14:55:27Z</dcterms:created>
  <dcterms:modified xsi:type="dcterms:W3CDTF">2026-03-04T19:55:04Z</dcterms:modified>
</cp:coreProperties>
</file>