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8" r:id="rId4"/>
    <p:sldId id="261" r:id="rId5"/>
    <p:sldId id="262" r:id="rId6"/>
    <p:sldId id="263" r:id="rId7"/>
    <p:sldId id="264" r:id="rId8"/>
    <p:sldId id="265" r:id="rId9"/>
    <p:sldId id="269" r:id="rId10"/>
    <p:sldId id="266" r:id="rId11"/>
    <p:sldId id="752" r:id="rId12"/>
    <p:sldId id="270" r:id="rId13"/>
    <p:sldId id="749" r:id="rId14"/>
    <p:sldId id="750" r:id="rId15"/>
    <p:sldId id="75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544F92-E8B6-4952-9059-9FEB415B137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F53C99-0622-4051-A2F5-C80C528B7CAC}">
      <dgm:prSet/>
      <dgm:spPr/>
      <dgm:t>
        <a:bodyPr/>
        <a:lstStyle/>
        <a:p>
          <a:r>
            <a:rPr lang="fr-FR" dirty="0"/>
            <a:t>Le genre « article professionnel »</a:t>
          </a:r>
          <a:endParaRPr lang="en-US" dirty="0"/>
        </a:p>
      </dgm:t>
    </dgm:pt>
    <dgm:pt modelId="{F0953659-60E1-41DD-BA67-6A783521D824}" type="parTrans" cxnId="{632E30F7-B6D1-4763-BA39-FA858F26346C}">
      <dgm:prSet/>
      <dgm:spPr/>
      <dgm:t>
        <a:bodyPr/>
        <a:lstStyle/>
        <a:p>
          <a:endParaRPr lang="en-US"/>
        </a:p>
      </dgm:t>
    </dgm:pt>
    <dgm:pt modelId="{3FA93F3B-928B-4FB9-827E-CD7EB0E8B9D8}" type="sibTrans" cxnId="{632E30F7-B6D1-4763-BA39-FA858F26346C}">
      <dgm:prSet/>
      <dgm:spPr/>
      <dgm:t>
        <a:bodyPr/>
        <a:lstStyle/>
        <a:p>
          <a:endParaRPr lang="en-US"/>
        </a:p>
      </dgm:t>
    </dgm:pt>
    <dgm:pt modelId="{14564F7E-B95B-4B5A-8EE6-54AF758C0926}">
      <dgm:prSet/>
      <dgm:spPr/>
      <dgm:t>
        <a:bodyPr/>
        <a:lstStyle/>
        <a:p>
          <a:r>
            <a:rPr lang="fr-FR" dirty="0"/>
            <a:t>Divers </a:t>
          </a:r>
          <a:r>
            <a:rPr lang="fr-FR" dirty="0">
              <a:latin typeface="Goudy Old Style"/>
            </a:rPr>
            <a:t>types</a:t>
          </a:r>
          <a:r>
            <a:rPr lang="fr-FR" dirty="0"/>
            <a:t> d'articles professionnels</a:t>
          </a:r>
          <a:endParaRPr lang="en-US" dirty="0"/>
        </a:p>
      </dgm:t>
    </dgm:pt>
    <dgm:pt modelId="{A639A730-E698-42AF-B469-B64CC7DF696B}" type="parTrans" cxnId="{6F850D10-78A1-4679-BD8D-A09B89A4CBAF}">
      <dgm:prSet/>
      <dgm:spPr/>
      <dgm:t>
        <a:bodyPr/>
        <a:lstStyle/>
        <a:p>
          <a:endParaRPr lang="en-US"/>
        </a:p>
      </dgm:t>
    </dgm:pt>
    <dgm:pt modelId="{BA3192A0-1187-4556-91F3-88250F71F6D6}" type="sibTrans" cxnId="{6F850D10-78A1-4679-BD8D-A09B89A4CBAF}">
      <dgm:prSet/>
      <dgm:spPr/>
      <dgm:t>
        <a:bodyPr/>
        <a:lstStyle/>
        <a:p>
          <a:endParaRPr lang="en-US"/>
        </a:p>
      </dgm:t>
    </dgm:pt>
    <dgm:pt modelId="{44112849-EDD9-41CA-8024-E8DFA68BBE81}">
      <dgm:prSet/>
      <dgm:spPr/>
      <dgm:t>
        <a:bodyPr/>
        <a:lstStyle/>
        <a:p>
          <a:r>
            <a:rPr lang="fr-FR" dirty="0"/>
            <a:t>Le parcours classique d’un article</a:t>
          </a:r>
          <a:endParaRPr lang="en-US" dirty="0"/>
        </a:p>
      </dgm:t>
    </dgm:pt>
    <dgm:pt modelId="{87734491-8A1E-4BE0-A8B5-6007FC5E077B}" type="parTrans" cxnId="{9650B50D-EDD0-4400-AB8B-E9EFE0DB34A2}">
      <dgm:prSet/>
      <dgm:spPr/>
      <dgm:t>
        <a:bodyPr/>
        <a:lstStyle/>
        <a:p>
          <a:endParaRPr lang="en-US"/>
        </a:p>
      </dgm:t>
    </dgm:pt>
    <dgm:pt modelId="{207F6197-9C48-432D-8336-9F4D04E92616}" type="sibTrans" cxnId="{9650B50D-EDD0-4400-AB8B-E9EFE0DB34A2}">
      <dgm:prSet/>
      <dgm:spPr/>
      <dgm:t>
        <a:bodyPr/>
        <a:lstStyle/>
        <a:p>
          <a:endParaRPr lang="en-US"/>
        </a:p>
      </dgm:t>
    </dgm:pt>
    <dgm:pt modelId="{C8E37F2D-1F04-4305-BBF0-83E5778B36AC}">
      <dgm:prSet/>
      <dgm:spPr/>
      <dgm:t>
        <a:bodyPr/>
        <a:lstStyle/>
        <a:p>
          <a:r>
            <a:rPr lang="fr-FR" dirty="0"/>
            <a:t>Les pièges à éviter</a:t>
          </a:r>
          <a:endParaRPr lang="en-US" dirty="0"/>
        </a:p>
      </dgm:t>
    </dgm:pt>
    <dgm:pt modelId="{110ED7EE-7F60-46BE-83A2-9C4DF51BCF60}" type="parTrans" cxnId="{C24A3153-4E23-45B4-8C8B-30502A52A1E7}">
      <dgm:prSet/>
      <dgm:spPr/>
      <dgm:t>
        <a:bodyPr/>
        <a:lstStyle/>
        <a:p>
          <a:endParaRPr lang="en-US"/>
        </a:p>
      </dgm:t>
    </dgm:pt>
    <dgm:pt modelId="{E924213E-0BE9-48AF-8715-6A9D9D72D0EE}" type="sibTrans" cxnId="{C24A3153-4E23-45B4-8C8B-30502A52A1E7}">
      <dgm:prSet/>
      <dgm:spPr/>
      <dgm:t>
        <a:bodyPr/>
        <a:lstStyle/>
        <a:p>
          <a:endParaRPr lang="en-US"/>
        </a:p>
      </dgm:t>
    </dgm:pt>
    <dgm:pt modelId="{C1CA4F41-7A0C-4682-8821-984D15F3B8DE}">
      <dgm:prSet/>
      <dgm:spPr/>
      <dgm:t>
        <a:bodyPr/>
        <a:lstStyle/>
        <a:p>
          <a:r>
            <a:rPr lang="fr-FR" dirty="0"/>
            <a:t>Les éléments à favoriser</a:t>
          </a:r>
          <a:endParaRPr lang="en-US" dirty="0"/>
        </a:p>
      </dgm:t>
    </dgm:pt>
    <dgm:pt modelId="{FF1D8DB2-0876-4929-A717-91D020E0ACBF}" type="parTrans" cxnId="{B8374792-B33E-4ED0-8ACA-48051BC26095}">
      <dgm:prSet/>
      <dgm:spPr/>
      <dgm:t>
        <a:bodyPr/>
        <a:lstStyle/>
        <a:p>
          <a:endParaRPr lang="en-US"/>
        </a:p>
      </dgm:t>
    </dgm:pt>
    <dgm:pt modelId="{2DE13D56-FB2B-49AD-A33F-0884707F2687}" type="sibTrans" cxnId="{B8374792-B33E-4ED0-8ACA-48051BC26095}">
      <dgm:prSet/>
      <dgm:spPr/>
      <dgm:t>
        <a:bodyPr/>
        <a:lstStyle/>
        <a:p>
          <a:endParaRPr lang="en-US"/>
        </a:p>
      </dgm:t>
    </dgm:pt>
    <dgm:pt modelId="{2C386FA9-EA49-4BC5-9BF5-DFF52286F8B6}">
      <dgm:prSet/>
      <dgm:spPr/>
      <dgm:t>
        <a:bodyPr/>
        <a:lstStyle/>
        <a:p>
          <a:r>
            <a:rPr lang="fr-FR" dirty="0"/>
            <a:t>Une formation à la rédaction</a:t>
          </a:r>
          <a:endParaRPr lang="en-US" dirty="0"/>
        </a:p>
      </dgm:t>
    </dgm:pt>
    <dgm:pt modelId="{AAB0F76C-0A2E-4F25-AFEB-0AF843863B1F}" type="parTrans" cxnId="{8B3BB54C-59BB-4D18-B074-0CE55E3C3C1C}">
      <dgm:prSet/>
      <dgm:spPr/>
      <dgm:t>
        <a:bodyPr/>
        <a:lstStyle/>
        <a:p>
          <a:endParaRPr lang="en-US"/>
        </a:p>
      </dgm:t>
    </dgm:pt>
    <dgm:pt modelId="{DBFB0BF8-A9CF-4973-89A6-B0214A4FA938}" type="sibTrans" cxnId="{8B3BB54C-59BB-4D18-B074-0CE55E3C3C1C}">
      <dgm:prSet/>
      <dgm:spPr/>
      <dgm:t>
        <a:bodyPr/>
        <a:lstStyle/>
        <a:p>
          <a:endParaRPr lang="en-US"/>
        </a:p>
      </dgm:t>
    </dgm:pt>
    <dgm:pt modelId="{4DD3F23E-7D77-45B7-8A30-9BFF321CFE70}">
      <dgm:prSet/>
      <dgm:spPr/>
      <dgm:t>
        <a:bodyPr/>
        <a:lstStyle/>
        <a:p>
          <a:r>
            <a:rPr lang="fr-FR" dirty="0"/>
            <a:t>Le continuum de diffusion</a:t>
          </a:r>
          <a:endParaRPr lang="en-US" dirty="0"/>
        </a:p>
      </dgm:t>
    </dgm:pt>
    <dgm:pt modelId="{5C1CE665-24D3-45DE-9E69-C5C6E0622772}" type="parTrans" cxnId="{26516A73-0829-4444-87FD-78BA68199DE3}">
      <dgm:prSet/>
      <dgm:spPr/>
      <dgm:t>
        <a:bodyPr/>
        <a:lstStyle/>
        <a:p>
          <a:endParaRPr lang="en-US"/>
        </a:p>
      </dgm:t>
    </dgm:pt>
    <dgm:pt modelId="{77B0FC33-DD58-478E-85E7-87969804DDBD}" type="sibTrans" cxnId="{26516A73-0829-4444-87FD-78BA68199DE3}">
      <dgm:prSet/>
      <dgm:spPr/>
      <dgm:t>
        <a:bodyPr/>
        <a:lstStyle/>
        <a:p>
          <a:endParaRPr lang="en-US"/>
        </a:p>
      </dgm:t>
    </dgm:pt>
    <dgm:pt modelId="{81E11772-DEA1-4351-AA7D-A555DC6E10B3}">
      <dgm:prSet phldr="0"/>
      <dgm:spPr/>
      <dgm:t>
        <a:bodyPr/>
        <a:lstStyle/>
        <a:p>
          <a:r>
            <a:rPr lang="fr-FR" dirty="0">
              <a:latin typeface="Goudy Old Style"/>
            </a:rPr>
            <a:t>Comment s’y prendre</a:t>
          </a:r>
        </a:p>
      </dgm:t>
    </dgm:pt>
    <dgm:pt modelId="{98213004-C44A-4DF5-80FD-8944DDD2AC2B}" type="parTrans" cxnId="{6A9F7A96-5672-4333-A71B-33D8D376CFCE}">
      <dgm:prSet/>
      <dgm:spPr/>
      <dgm:t>
        <a:bodyPr/>
        <a:lstStyle/>
        <a:p>
          <a:endParaRPr lang="fr-CA"/>
        </a:p>
      </dgm:t>
    </dgm:pt>
    <dgm:pt modelId="{88BC6D31-94F4-42ED-AA5A-C7C76A791436}" type="sibTrans" cxnId="{6A9F7A96-5672-4333-A71B-33D8D376CFCE}">
      <dgm:prSet/>
      <dgm:spPr/>
      <dgm:t>
        <a:bodyPr/>
        <a:lstStyle/>
        <a:p>
          <a:endParaRPr lang="fr-CA"/>
        </a:p>
      </dgm:t>
    </dgm:pt>
    <dgm:pt modelId="{1323C119-10D0-4D97-A05B-9EC58D96AE64}" type="pres">
      <dgm:prSet presAssocID="{1A544F92-E8B6-4952-9059-9FEB415B1372}" presName="vert0" presStyleCnt="0">
        <dgm:presLayoutVars>
          <dgm:dir/>
          <dgm:animOne val="branch"/>
          <dgm:animLvl val="lvl"/>
        </dgm:presLayoutVars>
      </dgm:prSet>
      <dgm:spPr/>
    </dgm:pt>
    <dgm:pt modelId="{E039F838-4862-4A25-8CE8-220E45742A38}" type="pres">
      <dgm:prSet presAssocID="{D4F53C99-0622-4051-A2F5-C80C528B7CAC}" presName="thickLine" presStyleLbl="alignNode1" presStyleIdx="0" presStyleCnt="8"/>
      <dgm:spPr/>
    </dgm:pt>
    <dgm:pt modelId="{8C87EA01-D435-48C7-84EA-2C80F7215BA7}" type="pres">
      <dgm:prSet presAssocID="{D4F53C99-0622-4051-A2F5-C80C528B7CAC}" presName="horz1" presStyleCnt="0"/>
      <dgm:spPr/>
    </dgm:pt>
    <dgm:pt modelId="{0BBF11F8-EF05-43A8-B5CC-F571FDF3B09D}" type="pres">
      <dgm:prSet presAssocID="{D4F53C99-0622-4051-A2F5-C80C528B7CAC}" presName="tx1" presStyleLbl="revTx" presStyleIdx="0" presStyleCnt="8"/>
      <dgm:spPr/>
    </dgm:pt>
    <dgm:pt modelId="{C1A8E641-9AE4-4676-AE2B-542B50123CF5}" type="pres">
      <dgm:prSet presAssocID="{D4F53C99-0622-4051-A2F5-C80C528B7CAC}" presName="vert1" presStyleCnt="0"/>
      <dgm:spPr/>
    </dgm:pt>
    <dgm:pt modelId="{E1550959-74C4-4726-B3BE-E6A5ECEAA74D}" type="pres">
      <dgm:prSet presAssocID="{14564F7E-B95B-4B5A-8EE6-54AF758C0926}" presName="thickLine" presStyleLbl="alignNode1" presStyleIdx="1" presStyleCnt="8"/>
      <dgm:spPr/>
    </dgm:pt>
    <dgm:pt modelId="{435B4DAD-E0AD-45D8-8102-E627185EA2EE}" type="pres">
      <dgm:prSet presAssocID="{14564F7E-B95B-4B5A-8EE6-54AF758C0926}" presName="horz1" presStyleCnt="0"/>
      <dgm:spPr/>
    </dgm:pt>
    <dgm:pt modelId="{07740E66-4F5A-411A-B3D7-FB2AE1C09AA9}" type="pres">
      <dgm:prSet presAssocID="{14564F7E-B95B-4B5A-8EE6-54AF758C0926}" presName="tx1" presStyleLbl="revTx" presStyleIdx="1" presStyleCnt="8"/>
      <dgm:spPr/>
    </dgm:pt>
    <dgm:pt modelId="{33C7A0F1-22CF-46F9-80E9-20AC2399E6E3}" type="pres">
      <dgm:prSet presAssocID="{14564F7E-B95B-4B5A-8EE6-54AF758C0926}" presName="vert1" presStyleCnt="0"/>
      <dgm:spPr/>
    </dgm:pt>
    <dgm:pt modelId="{A17BDA6C-EE7E-4D99-A306-E484BDEA74C0}" type="pres">
      <dgm:prSet presAssocID="{44112849-EDD9-41CA-8024-E8DFA68BBE81}" presName="thickLine" presStyleLbl="alignNode1" presStyleIdx="2" presStyleCnt="8"/>
      <dgm:spPr/>
    </dgm:pt>
    <dgm:pt modelId="{CDA563A4-AB34-456C-8D3C-C13470814C43}" type="pres">
      <dgm:prSet presAssocID="{44112849-EDD9-41CA-8024-E8DFA68BBE81}" presName="horz1" presStyleCnt="0"/>
      <dgm:spPr/>
    </dgm:pt>
    <dgm:pt modelId="{4F6A2604-3E35-467D-9FD3-0BAE7EC8E0B5}" type="pres">
      <dgm:prSet presAssocID="{44112849-EDD9-41CA-8024-E8DFA68BBE81}" presName="tx1" presStyleLbl="revTx" presStyleIdx="2" presStyleCnt="8"/>
      <dgm:spPr/>
    </dgm:pt>
    <dgm:pt modelId="{070D318E-1407-4F01-BACD-8D01F5F7BEA2}" type="pres">
      <dgm:prSet presAssocID="{44112849-EDD9-41CA-8024-E8DFA68BBE81}" presName="vert1" presStyleCnt="0"/>
      <dgm:spPr/>
    </dgm:pt>
    <dgm:pt modelId="{61CA07B2-37C2-4524-88AF-D0206C0EED99}" type="pres">
      <dgm:prSet presAssocID="{C8E37F2D-1F04-4305-BBF0-83E5778B36AC}" presName="thickLine" presStyleLbl="alignNode1" presStyleIdx="3" presStyleCnt="8"/>
      <dgm:spPr/>
    </dgm:pt>
    <dgm:pt modelId="{283E186B-A614-453A-B604-C371B1804424}" type="pres">
      <dgm:prSet presAssocID="{C8E37F2D-1F04-4305-BBF0-83E5778B36AC}" presName="horz1" presStyleCnt="0"/>
      <dgm:spPr/>
    </dgm:pt>
    <dgm:pt modelId="{CE08889C-8843-4E67-8159-C113A65278FA}" type="pres">
      <dgm:prSet presAssocID="{C8E37F2D-1F04-4305-BBF0-83E5778B36AC}" presName="tx1" presStyleLbl="revTx" presStyleIdx="3" presStyleCnt="8"/>
      <dgm:spPr/>
    </dgm:pt>
    <dgm:pt modelId="{7982AA48-8454-46EE-8B63-4CE70560CB06}" type="pres">
      <dgm:prSet presAssocID="{C8E37F2D-1F04-4305-BBF0-83E5778B36AC}" presName="vert1" presStyleCnt="0"/>
      <dgm:spPr/>
    </dgm:pt>
    <dgm:pt modelId="{C1644C0D-A500-4439-9138-5932BF964AA6}" type="pres">
      <dgm:prSet presAssocID="{C1CA4F41-7A0C-4682-8821-984D15F3B8DE}" presName="thickLine" presStyleLbl="alignNode1" presStyleIdx="4" presStyleCnt="8"/>
      <dgm:spPr/>
    </dgm:pt>
    <dgm:pt modelId="{4EE60CED-3819-4C38-8139-778980E94D3A}" type="pres">
      <dgm:prSet presAssocID="{C1CA4F41-7A0C-4682-8821-984D15F3B8DE}" presName="horz1" presStyleCnt="0"/>
      <dgm:spPr/>
    </dgm:pt>
    <dgm:pt modelId="{03B88031-D6DC-41B6-A149-5A2E3D9C06ED}" type="pres">
      <dgm:prSet presAssocID="{C1CA4F41-7A0C-4682-8821-984D15F3B8DE}" presName="tx1" presStyleLbl="revTx" presStyleIdx="4" presStyleCnt="8"/>
      <dgm:spPr/>
    </dgm:pt>
    <dgm:pt modelId="{F10A13A2-5086-4FC7-80AC-2CC2F18020B0}" type="pres">
      <dgm:prSet presAssocID="{C1CA4F41-7A0C-4682-8821-984D15F3B8DE}" presName="vert1" presStyleCnt="0"/>
      <dgm:spPr/>
    </dgm:pt>
    <dgm:pt modelId="{3E63C706-2939-491A-9F6A-74C4C29AAD02}" type="pres">
      <dgm:prSet presAssocID="{2C386FA9-EA49-4BC5-9BF5-DFF52286F8B6}" presName="thickLine" presStyleLbl="alignNode1" presStyleIdx="5" presStyleCnt="8"/>
      <dgm:spPr/>
    </dgm:pt>
    <dgm:pt modelId="{0B9F7AE1-734A-4338-A7B3-1AB5B4D7D501}" type="pres">
      <dgm:prSet presAssocID="{2C386FA9-EA49-4BC5-9BF5-DFF52286F8B6}" presName="horz1" presStyleCnt="0"/>
      <dgm:spPr/>
    </dgm:pt>
    <dgm:pt modelId="{C0FFCB24-8D51-45A7-8325-3B12DF5F7FDB}" type="pres">
      <dgm:prSet presAssocID="{2C386FA9-EA49-4BC5-9BF5-DFF52286F8B6}" presName="tx1" presStyleLbl="revTx" presStyleIdx="5" presStyleCnt="8"/>
      <dgm:spPr/>
    </dgm:pt>
    <dgm:pt modelId="{137EA100-5803-43EB-85C7-DF0F8559ED22}" type="pres">
      <dgm:prSet presAssocID="{2C386FA9-EA49-4BC5-9BF5-DFF52286F8B6}" presName="vert1" presStyleCnt="0"/>
      <dgm:spPr/>
    </dgm:pt>
    <dgm:pt modelId="{949E0E68-3A6B-43FD-9E96-4BDDF5B2BAC2}" type="pres">
      <dgm:prSet presAssocID="{4DD3F23E-7D77-45B7-8A30-9BFF321CFE70}" presName="thickLine" presStyleLbl="alignNode1" presStyleIdx="6" presStyleCnt="8"/>
      <dgm:spPr/>
    </dgm:pt>
    <dgm:pt modelId="{D87754E3-4F64-4C5C-8FF8-DFC986425AA4}" type="pres">
      <dgm:prSet presAssocID="{4DD3F23E-7D77-45B7-8A30-9BFF321CFE70}" presName="horz1" presStyleCnt="0"/>
      <dgm:spPr/>
    </dgm:pt>
    <dgm:pt modelId="{A794BE4F-352B-49A3-AF41-0A1FBA6EA39C}" type="pres">
      <dgm:prSet presAssocID="{4DD3F23E-7D77-45B7-8A30-9BFF321CFE70}" presName="tx1" presStyleLbl="revTx" presStyleIdx="6" presStyleCnt="8"/>
      <dgm:spPr/>
    </dgm:pt>
    <dgm:pt modelId="{A1014F98-2F4F-417F-A471-9815A6986A21}" type="pres">
      <dgm:prSet presAssocID="{4DD3F23E-7D77-45B7-8A30-9BFF321CFE70}" presName="vert1" presStyleCnt="0"/>
      <dgm:spPr/>
    </dgm:pt>
    <dgm:pt modelId="{2E8A4E6D-4883-4BDF-AE80-8DA887C4C075}" type="pres">
      <dgm:prSet presAssocID="{81E11772-DEA1-4351-AA7D-A555DC6E10B3}" presName="thickLine" presStyleLbl="alignNode1" presStyleIdx="7" presStyleCnt="8"/>
      <dgm:spPr/>
    </dgm:pt>
    <dgm:pt modelId="{C5203DE2-6261-42F8-BE8C-340EA3ABF096}" type="pres">
      <dgm:prSet presAssocID="{81E11772-DEA1-4351-AA7D-A555DC6E10B3}" presName="horz1" presStyleCnt="0"/>
      <dgm:spPr/>
    </dgm:pt>
    <dgm:pt modelId="{F87F3A04-E648-4A7D-8484-75DC3253875D}" type="pres">
      <dgm:prSet presAssocID="{81E11772-DEA1-4351-AA7D-A555DC6E10B3}" presName="tx1" presStyleLbl="revTx" presStyleIdx="7" presStyleCnt="8"/>
      <dgm:spPr/>
    </dgm:pt>
    <dgm:pt modelId="{90B60C12-C366-40B5-BA52-7E69BB615E81}" type="pres">
      <dgm:prSet presAssocID="{81E11772-DEA1-4351-AA7D-A555DC6E10B3}" presName="vert1" presStyleCnt="0"/>
      <dgm:spPr/>
    </dgm:pt>
  </dgm:ptLst>
  <dgm:cxnLst>
    <dgm:cxn modelId="{B107A008-CFDC-40AD-BDBC-9E4AD65B54B3}" type="presOf" srcId="{2C386FA9-EA49-4BC5-9BF5-DFF52286F8B6}" destId="{C0FFCB24-8D51-45A7-8325-3B12DF5F7FDB}" srcOrd="0" destOrd="0" presId="urn:microsoft.com/office/officeart/2008/layout/LinedList"/>
    <dgm:cxn modelId="{9650B50D-EDD0-4400-AB8B-E9EFE0DB34A2}" srcId="{1A544F92-E8B6-4952-9059-9FEB415B1372}" destId="{44112849-EDD9-41CA-8024-E8DFA68BBE81}" srcOrd="2" destOrd="0" parTransId="{87734491-8A1E-4BE0-A8B5-6007FC5E077B}" sibTransId="{207F6197-9C48-432D-8336-9F4D04E92616}"/>
    <dgm:cxn modelId="{6F850D10-78A1-4679-BD8D-A09B89A4CBAF}" srcId="{1A544F92-E8B6-4952-9059-9FEB415B1372}" destId="{14564F7E-B95B-4B5A-8EE6-54AF758C0926}" srcOrd="1" destOrd="0" parTransId="{A639A730-E698-42AF-B469-B64CC7DF696B}" sibTransId="{BA3192A0-1187-4556-91F3-88250F71F6D6}"/>
    <dgm:cxn modelId="{D41DBD1B-AEBD-443C-AE93-13D794AAE883}" type="presOf" srcId="{44112849-EDD9-41CA-8024-E8DFA68BBE81}" destId="{4F6A2604-3E35-467D-9FD3-0BAE7EC8E0B5}" srcOrd="0" destOrd="0" presId="urn:microsoft.com/office/officeart/2008/layout/LinedList"/>
    <dgm:cxn modelId="{FEEB422B-FA4D-4B89-B4A1-AC04E6936E3A}" type="presOf" srcId="{4DD3F23E-7D77-45B7-8A30-9BFF321CFE70}" destId="{A794BE4F-352B-49A3-AF41-0A1FBA6EA39C}" srcOrd="0" destOrd="0" presId="urn:microsoft.com/office/officeart/2008/layout/LinedList"/>
    <dgm:cxn modelId="{D007B73E-CD0A-4C43-B55E-A2D6982577C6}" type="presOf" srcId="{C1CA4F41-7A0C-4682-8821-984D15F3B8DE}" destId="{03B88031-D6DC-41B6-A149-5A2E3D9C06ED}" srcOrd="0" destOrd="0" presId="urn:microsoft.com/office/officeart/2008/layout/LinedList"/>
    <dgm:cxn modelId="{C8B03047-DA5C-4AF8-9644-91497703CF24}" type="presOf" srcId="{D4F53C99-0622-4051-A2F5-C80C528B7CAC}" destId="{0BBF11F8-EF05-43A8-B5CC-F571FDF3B09D}" srcOrd="0" destOrd="0" presId="urn:microsoft.com/office/officeart/2008/layout/LinedList"/>
    <dgm:cxn modelId="{8B3BB54C-59BB-4D18-B074-0CE55E3C3C1C}" srcId="{1A544F92-E8B6-4952-9059-9FEB415B1372}" destId="{2C386FA9-EA49-4BC5-9BF5-DFF52286F8B6}" srcOrd="5" destOrd="0" parTransId="{AAB0F76C-0A2E-4F25-AFEB-0AF843863B1F}" sibTransId="{DBFB0BF8-A9CF-4973-89A6-B0214A4FA938}"/>
    <dgm:cxn modelId="{C24A3153-4E23-45B4-8C8B-30502A52A1E7}" srcId="{1A544F92-E8B6-4952-9059-9FEB415B1372}" destId="{C8E37F2D-1F04-4305-BBF0-83E5778B36AC}" srcOrd="3" destOrd="0" parTransId="{110ED7EE-7F60-46BE-83A2-9C4DF51BCF60}" sibTransId="{E924213E-0BE9-48AF-8715-6A9D9D72D0EE}"/>
    <dgm:cxn modelId="{26516A73-0829-4444-87FD-78BA68199DE3}" srcId="{1A544F92-E8B6-4952-9059-9FEB415B1372}" destId="{4DD3F23E-7D77-45B7-8A30-9BFF321CFE70}" srcOrd="6" destOrd="0" parTransId="{5C1CE665-24D3-45DE-9E69-C5C6E0622772}" sibTransId="{77B0FC33-DD58-478E-85E7-87969804DDBD}"/>
    <dgm:cxn modelId="{3C369F75-BDC4-4DF5-82CB-F21F3829F47E}" type="presOf" srcId="{1A544F92-E8B6-4952-9059-9FEB415B1372}" destId="{1323C119-10D0-4D97-A05B-9EC58D96AE64}" srcOrd="0" destOrd="0" presId="urn:microsoft.com/office/officeart/2008/layout/LinedList"/>
    <dgm:cxn modelId="{B8374792-B33E-4ED0-8ACA-48051BC26095}" srcId="{1A544F92-E8B6-4952-9059-9FEB415B1372}" destId="{C1CA4F41-7A0C-4682-8821-984D15F3B8DE}" srcOrd="4" destOrd="0" parTransId="{FF1D8DB2-0876-4929-A717-91D020E0ACBF}" sibTransId="{2DE13D56-FB2B-49AD-A33F-0884707F2687}"/>
    <dgm:cxn modelId="{6A9F7A96-5672-4333-A71B-33D8D376CFCE}" srcId="{1A544F92-E8B6-4952-9059-9FEB415B1372}" destId="{81E11772-DEA1-4351-AA7D-A555DC6E10B3}" srcOrd="7" destOrd="0" parTransId="{98213004-C44A-4DF5-80FD-8944DDD2AC2B}" sibTransId="{88BC6D31-94F4-42ED-AA5A-C7C76A791436}"/>
    <dgm:cxn modelId="{37E57F97-32E6-4CF2-8591-BD25128BA2C3}" type="presOf" srcId="{C8E37F2D-1F04-4305-BBF0-83E5778B36AC}" destId="{CE08889C-8843-4E67-8159-C113A65278FA}" srcOrd="0" destOrd="0" presId="urn:microsoft.com/office/officeart/2008/layout/LinedList"/>
    <dgm:cxn modelId="{E0F1D1DA-F737-42B5-B196-95C10CCB0CF7}" type="presOf" srcId="{81E11772-DEA1-4351-AA7D-A555DC6E10B3}" destId="{F87F3A04-E648-4A7D-8484-75DC3253875D}" srcOrd="0" destOrd="0" presId="urn:microsoft.com/office/officeart/2008/layout/LinedList"/>
    <dgm:cxn modelId="{495337E8-8F4C-46FD-B15E-7236E8AA7EAA}" type="presOf" srcId="{14564F7E-B95B-4B5A-8EE6-54AF758C0926}" destId="{07740E66-4F5A-411A-B3D7-FB2AE1C09AA9}" srcOrd="0" destOrd="0" presId="urn:microsoft.com/office/officeart/2008/layout/LinedList"/>
    <dgm:cxn modelId="{632E30F7-B6D1-4763-BA39-FA858F26346C}" srcId="{1A544F92-E8B6-4952-9059-9FEB415B1372}" destId="{D4F53C99-0622-4051-A2F5-C80C528B7CAC}" srcOrd="0" destOrd="0" parTransId="{F0953659-60E1-41DD-BA67-6A783521D824}" sibTransId="{3FA93F3B-928B-4FB9-827E-CD7EB0E8B9D8}"/>
    <dgm:cxn modelId="{744E5EE0-C8ED-4A7C-9911-4B0CBBC26DD1}" type="presParOf" srcId="{1323C119-10D0-4D97-A05B-9EC58D96AE64}" destId="{E039F838-4862-4A25-8CE8-220E45742A38}" srcOrd="0" destOrd="0" presId="urn:microsoft.com/office/officeart/2008/layout/LinedList"/>
    <dgm:cxn modelId="{9DBF43A7-AD85-4942-95A0-85BAA4B31BB8}" type="presParOf" srcId="{1323C119-10D0-4D97-A05B-9EC58D96AE64}" destId="{8C87EA01-D435-48C7-84EA-2C80F7215BA7}" srcOrd="1" destOrd="0" presId="urn:microsoft.com/office/officeart/2008/layout/LinedList"/>
    <dgm:cxn modelId="{A6643E98-E3A1-4BE3-AA38-DD1967D4E2D2}" type="presParOf" srcId="{8C87EA01-D435-48C7-84EA-2C80F7215BA7}" destId="{0BBF11F8-EF05-43A8-B5CC-F571FDF3B09D}" srcOrd="0" destOrd="0" presId="urn:microsoft.com/office/officeart/2008/layout/LinedList"/>
    <dgm:cxn modelId="{B88BA8AF-CC2F-4CAA-97ED-CD3019A2CFD5}" type="presParOf" srcId="{8C87EA01-D435-48C7-84EA-2C80F7215BA7}" destId="{C1A8E641-9AE4-4676-AE2B-542B50123CF5}" srcOrd="1" destOrd="0" presId="urn:microsoft.com/office/officeart/2008/layout/LinedList"/>
    <dgm:cxn modelId="{9E31857B-B0E2-4CE5-B104-4D912B693FAE}" type="presParOf" srcId="{1323C119-10D0-4D97-A05B-9EC58D96AE64}" destId="{E1550959-74C4-4726-B3BE-E6A5ECEAA74D}" srcOrd="2" destOrd="0" presId="urn:microsoft.com/office/officeart/2008/layout/LinedList"/>
    <dgm:cxn modelId="{E8D82158-E25C-4149-9D0F-CD934F680B15}" type="presParOf" srcId="{1323C119-10D0-4D97-A05B-9EC58D96AE64}" destId="{435B4DAD-E0AD-45D8-8102-E627185EA2EE}" srcOrd="3" destOrd="0" presId="urn:microsoft.com/office/officeart/2008/layout/LinedList"/>
    <dgm:cxn modelId="{7D334A5E-6E18-4B81-A4FC-26F4DE698FF4}" type="presParOf" srcId="{435B4DAD-E0AD-45D8-8102-E627185EA2EE}" destId="{07740E66-4F5A-411A-B3D7-FB2AE1C09AA9}" srcOrd="0" destOrd="0" presId="urn:microsoft.com/office/officeart/2008/layout/LinedList"/>
    <dgm:cxn modelId="{E4802F3D-A849-4879-8F3E-D32D4913D1A2}" type="presParOf" srcId="{435B4DAD-E0AD-45D8-8102-E627185EA2EE}" destId="{33C7A0F1-22CF-46F9-80E9-20AC2399E6E3}" srcOrd="1" destOrd="0" presId="urn:microsoft.com/office/officeart/2008/layout/LinedList"/>
    <dgm:cxn modelId="{59198DD8-4CE8-4476-B5D5-B91BA6434C02}" type="presParOf" srcId="{1323C119-10D0-4D97-A05B-9EC58D96AE64}" destId="{A17BDA6C-EE7E-4D99-A306-E484BDEA74C0}" srcOrd="4" destOrd="0" presId="urn:microsoft.com/office/officeart/2008/layout/LinedList"/>
    <dgm:cxn modelId="{45C78E71-E261-4DFF-B5C5-2F33207C2196}" type="presParOf" srcId="{1323C119-10D0-4D97-A05B-9EC58D96AE64}" destId="{CDA563A4-AB34-456C-8D3C-C13470814C43}" srcOrd="5" destOrd="0" presId="urn:microsoft.com/office/officeart/2008/layout/LinedList"/>
    <dgm:cxn modelId="{0E52EFF5-1BE4-43E1-A1A8-8895F8EAF1FA}" type="presParOf" srcId="{CDA563A4-AB34-456C-8D3C-C13470814C43}" destId="{4F6A2604-3E35-467D-9FD3-0BAE7EC8E0B5}" srcOrd="0" destOrd="0" presId="urn:microsoft.com/office/officeart/2008/layout/LinedList"/>
    <dgm:cxn modelId="{F499FE39-E9FB-40EA-B6A3-7A6DE62BBEB4}" type="presParOf" srcId="{CDA563A4-AB34-456C-8D3C-C13470814C43}" destId="{070D318E-1407-4F01-BACD-8D01F5F7BEA2}" srcOrd="1" destOrd="0" presId="urn:microsoft.com/office/officeart/2008/layout/LinedList"/>
    <dgm:cxn modelId="{9739194A-A5CD-4CC6-A124-534F2130E34E}" type="presParOf" srcId="{1323C119-10D0-4D97-A05B-9EC58D96AE64}" destId="{61CA07B2-37C2-4524-88AF-D0206C0EED99}" srcOrd="6" destOrd="0" presId="urn:microsoft.com/office/officeart/2008/layout/LinedList"/>
    <dgm:cxn modelId="{F10E6926-7E9C-4BC1-970B-832AE3FE392F}" type="presParOf" srcId="{1323C119-10D0-4D97-A05B-9EC58D96AE64}" destId="{283E186B-A614-453A-B604-C371B1804424}" srcOrd="7" destOrd="0" presId="urn:microsoft.com/office/officeart/2008/layout/LinedList"/>
    <dgm:cxn modelId="{6397DB6A-C2B5-4159-A9C5-946D01239E76}" type="presParOf" srcId="{283E186B-A614-453A-B604-C371B1804424}" destId="{CE08889C-8843-4E67-8159-C113A65278FA}" srcOrd="0" destOrd="0" presId="urn:microsoft.com/office/officeart/2008/layout/LinedList"/>
    <dgm:cxn modelId="{A94A4DDC-0A9D-4A02-969F-3CE890B05FBA}" type="presParOf" srcId="{283E186B-A614-453A-B604-C371B1804424}" destId="{7982AA48-8454-46EE-8B63-4CE70560CB06}" srcOrd="1" destOrd="0" presId="urn:microsoft.com/office/officeart/2008/layout/LinedList"/>
    <dgm:cxn modelId="{69C65E90-9370-400B-BEE8-9CF2A2B9DE7E}" type="presParOf" srcId="{1323C119-10D0-4D97-A05B-9EC58D96AE64}" destId="{C1644C0D-A500-4439-9138-5932BF964AA6}" srcOrd="8" destOrd="0" presId="urn:microsoft.com/office/officeart/2008/layout/LinedList"/>
    <dgm:cxn modelId="{B5915524-57FB-4A59-BAF6-52CABDE14DFD}" type="presParOf" srcId="{1323C119-10D0-4D97-A05B-9EC58D96AE64}" destId="{4EE60CED-3819-4C38-8139-778980E94D3A}" srcOrd="9" destOrd="0" presId="urn:microsoft.com/office/officeart/2008/layout/LinedList"/>
    <dgm:cxn modelId="{8B319353-3CF5-4E5B-8FFD-29F252D4DFFF}" type="presParOf" srcId="{4EE60CED-3819-4C38-8139-778980E94D3A}" destId="{03B88031-D6DC-41B6-A149-5A2E3D9C06ED}" srcOrd="0" destOrd="0" presId="urn:microsoft.com/office/officeart/2008/layout/LinedList"/>
    <dgm:cxn modelId="{5F93777B-6BFE-4A7E-AB57-F94590F4700A}" type="presParOf" srcId="{4EE60CED-3819-4C38-8139-778980E94D3A}" destId="{F10A13A2-5086-4FC7-80AC-2CC2F18020B0}" srcOrd="1" destOrd="0" presId="urn:microsoft.com/office/officeart/2008/layout/LinedList"/>
    <dgm:cxn modelId="{4E8AF2D1-FBC6-40ED-B485-62E1A9A2FB98}" type="presParOf" srcId="{1323C119-10D0-4D97-A05B-9EC58D96AE64}" destId="{3E63C706-2939-491A-9F6A-74C4C29AAD02}" srcOrd="10" destOrd="0" presId="urn:microsoft.com/office/officeart/2008/layout/LinedList"/>
    <dgm:cxn modelId="{E0CB8820-C9E7-4FAF-BB15-7D3F38F04017}" type="presParOf" srcId="{1323C119-10D0-4D97-A05B-9EC58D96AE64}" destId="{0B9F7AE1-734A-4338-A7B3-1AB5B4D7D501}" srcOrd="11" destOrd="0" presId="urn:microsoft.com/office/officeart/2008/layout/LinedList"/>
    <dgm:cxn modelId="{E86EB9E5-5207-473E-A7BE-EE40453BB779}" type="presParOf" srcId="{0B9F7AE1-734A-4338-A7B3-1AB5B4D7D501}" destId="{C0FFCB24-8D51-45A7-8325-3B12DF5F7FDB}" srcOrd="0" destOrd="0" presId="urn:microsoft.com/office/officeart/2008/layout/LinedList"/>
    <dgm:cxn modelId="{7E56F27E-11B6-4242-88D1-3C66183B9647}" type="presParOf" srcId="{0B9F7AE1-734A-4338-A7B3-1AB5B4D7D501}" destId="{137EA100-5803-43EB-85C7-DF0F8559ED22}" srcOrd="1" destOrd="0" presId="urn:microsoft.com/office/officeart/2008/layout/LinedList"/>
    <dgm:cxn modelId="{39EDFDA2-1128-4D35-984D-47469746B889}" type="presParOf" srcId="{1323C119-10D0-4D97-A05B-9EC58D96AE64}" destId="{949E0E68-3A6B-43FD-9E96-4BDDF5B2BAC2}" srcOrd="12" destOrd="0" presId="urn:microsoft.com/office/officeart/2008/layout/LinedList"/>
    <dgm:cxn modelId="{9BA0D20C-138B-4921-9B38-3962261FE10E}" type="presParOf" srcId="{1323C119-10D0-4D97-A05B-9EC58D96AE64}" destId="{D87754E3-4F64-4C5C-8FF8-DFC986425AA4}" srcOrd="13" destOrd="0" presId="urn:microsoft.com/office/officeart/2008/layout/LinedList"/>
    <dgm:cxn modelId="{FF711717-E542-4CF4-A607-5E260E97CFC3}" type="presParOf" srcId="{D87754E3-4F64-4C5C-8FF8-DFC986425AA4}" destId="{A794BE4F-352B-49A3-AF41-0A1FBA6EA39C}" srcOrd="0" destOrd="0" presId="urn:microsoft.com/office/officeart/2008/layout/LinedList"/>
    <dgm:cxn modelId="{47C2463F-E9DB-4F9A-88BA-FCBB28E5A693}" type="presParOf" srcId="{D87754E3-4F64-4C5C-8FF8-DFC986425AA4}" destId="{A1014F98-2F4F-417F-A471-9815A6986A21}" srcOrd="1" destOrd="0" presId="urn:microsoft.com/office/officeart/2008/layout/LinedList"/>
    <dgm:cxn modelId="{66AEDBB9-A0E2-4F12-A36D-65A2C2180240}" type="presParOf" srcId="{1323C119-10D0-4D97-A05B-9EC58D96AE64}" destId="{2E8A4E6D-4883-4BDF-AE80-8DA887C4C075}" srcOrd="14" destOrd="0" presId="urn:microsoft.com/office/officeart/2008/layout/LinedList"/>
    <dgm:cxn modelId="{03760A68-5C09-420D-874B-47CC8FD221CB}" type="presParOf" srcId="{1323C119-10D0-4D97-A05B-9EC58D96AE64}" destId="{C5203DE2-6261-42F8-BE8C-340EA3ABF096}" srcOrd="15" destOrd="0" presId="urn:microsoft.com/office/officeart/2008/layout/LinedList"/>
    <dgm:cxn modelId="{FC77638D-2734-4CA8-A908-A18D585F8A6D}" type="presParOf" srcId="{C5203DE2-6261-42F8-BE8C-340EA3ABF096}" destId="{F87F3A04-E648-4A7D-8484-75DC3253875D}" srcOrd="0" destOrd="0" presId="urn:microsoft.com/office/officeart/2008/layout/LinedList"/>
    <dgm:cxn modelId="{54E38D58-5B78-4D5C-815E-2ED9350F7297}" type="presParOf" srcId="{C5203DE2-6261-42F8-BE8C-340EA3ABF096}" destId="{90B60C12-C366-40B5-BA52-7E69BB615E8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45D63D-6DAF-4A93-A90F-E24748124FE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AC12E5B-8F24-4DA1-8995-82E55A4C95A9}">
      <dgm:prSet/>
      <dgm:spPr/>
      <dgm:t>
        <a:bodyPr/>
        <a:lstStyle/>
        <a:p>
          <a:r>
            <a:rPr lang="en-US" dirty="0" err="1"/>
            <a:t>L’article</a:t>
          </a:r>
          <a:r>
            <a:rPr lang="en-US" dirty="0"/>
            <a:t> </a:t>
          </a:r>
          <a:r>
            <a:rPr lang="en-US" dirty="0" err="1"/>
            <a:t>professionnel</a:t>
          </a:r>
          <a:r>
            <a:rPr lang="en-US" dirty="0"/>
            <a:t>:</a:t>
          </a:r>
        </a:p>
      </dgm:t>
    </dgm:pt>
    <dgm:pt modelId="{16BDEE3B-44FC-4D41-AFC7-00D2C58C7711}" type="parTrans" cxnId="{4A395FB0-256C-44C3-AA6E-25359185FE61}">
      <dgm:prSet/>
      <dgm:spPr/>
      <dgm:t>
        <a:bodyPr/>
        <a:lstStyle/>
        <a:p>
          <a:endParaRPr lang="en-US"/>
        </a:p>
      </dgm:t>
    </dgm:pt>
    <dgm:pt modelId="{0DCEC43A-068A-42BC-851F-086D14F49F66}" type="sibTrans" cxnId="{4A395FB0-256C-44C3-AA6E-25359185FE61}">
      <dgm:prSet/>
      <dgm:spPr/>
      <dgm:t>
        <a:bodyPr/>
        <a:lstStyle/>
        <a:p>
          <a:endParaRPr lang="en-US"/>
        </a:p>
      </dgm:t>
    </dgm:pt>
    <dgm:pt modelId="{B9DB534E-4938-4B44-B8DA-F1D51F1CD449}">
      <dgm:prSet/>
      <dgm:spPr/>
      <dgm:t>
        <a:bodyPr/>
        <a:lstStyle/>
        <a:p>
          <a:r>
            <a:rPr lang="en-US" dirty="0" err="1"/>
            <a:t>S’adresse</a:t>
          </a:r>
          <a:r>
            <a:rPr lang="en-US" dirty="0"/>
            <a:t> à des </a:t>
          </a:r>
          <a:r>
            <a:rPr lang="en-US" dirty="0" err="1"/>
            <a:t>praticiens</a:t>
          </a:r>
          <a:r>
            <a:rPr lang="en-US" dirty="0"/>
            <a:t> et à des </a:t>
          </a:r>
          <a:r>
            <a:rPr lang="en-US" dirty="0" err="1"/>
            <a:t>praticiennes</a:t>
          </a:r>
          <a:endParaRPr lang="en-US" dirty="0"/>
        </a:p>
      </dgm:t>
    </dgm:pt>
    <dgm:pt modelId="{93FC5318-0DAC-4AB7-AAB1-043990FD62EC}" type="parTrans" cxnId="{94E2ED97-0F7A-4B60-AB00-D76E723B5970}">
      <dgm:prSet/>
      <dgm:spPr/>
      <dgm:t>
        <a:bodyPr/>
        <a:lstStyle/>
        <a:p>
          <a:endParaRPr lang="en-US"/>
        </a:p>
      </dgm:t>
    </dgm:pt>
    <dgm:pt modelId="{E0B855AD-C71F-4333-9EB9-1E0764CE4C39}" type="sibTrans" cxnId="{94E2ED97-0F7A-4B60-AB00-D76E723B5970}">
      <dgm:prSet/>
      <dgm:spPr/>
      <dgm:t>
        <a:bodyPr/>
        <a:lstStyle/>
        <a:p>
          <a:endParaRPr lang="en-US"/>
        </a:p>
      </dgm:t>
    </dgm:pt>
    <dgm:pt modelId="{722AEAED-09F3-46A8-ADC9-9850FA2182C5}">
      <dgm:prSet/>
      <dgm:spPr/>
      <dgm:t>
        <a:bodyPr/>
        <a:lstStyle/>
        <a:p>
          <a:r>
            <a:rPr lang="en-US" dirty="0"/>
            <a:t>Se </a:t>
          </a:r>
          <a:r>
            <a:rPr lang="en-US" dirty="0" err="1"/>
            <a:t>veut</a:t>
          </a:r>
          <a:r>
            <a:rPr lang="en-US" dirty="0"/>
            <a:t> à la </a:t>
          </a:r>
          <a:r>
            <a:rPr lang="en-US" dirty="0" err="1"/>
            <a:t>fois</a:t>
          </a:r>
          <a:r>
            <a:rPr lang="en-US" dirty="0"/>
            <a:t> </a:t>
          </a:r>
          <a:r>
            <a:rPr lang="en-US" dirty="0" err="1"/>
            <a:t>rigoureux</a:t>
          </a:r>
          <a:r>
            <a:rPr lang="en-US" dirty="0"/>
            <a:t> et accessible</a:t>
          </a:r>
        </a:p>
      </dgm:t>
    </dgm:pt>
    <dgm:pt modelId="{257AB57F-1AEC-490A-A558-AF84A10C27A6}" type="parTrans" cxnId="{75C9C851-67E9-4303-BBF8-154788093E4A}">
      <dgm:prSet/>
      <dgm:spPr/>
      <dgm:t>
        <a:bodyPr/>
        <a:lstStyle/>
        <a:p>
          <a:endParaRPr lang="en-US"/>
        </a:p>
      </dgm:t>
    </dgm:pt>
    <dgm:pt modelId="{77E46F2B-737B-4BDF-BE62-A53C1E44BE1E}" type="sibTrans" cxnId="{75C9C851-67E9-4303-BBF8-154788093E4A}">
      <dgm:prSet/>
      <dgm:spPr/>
      <dgm:t>
        <a:bodyPr/>
        <a:lstStyle/>
        <a:p>
          <a:endParaRPr lang="en-US"/>
        </a:p>
      </dgm:t>
    </dgm:pt>
    <dgm:pt modelId="{7E16AA28-1239-49DE-A2D4-135AD264F127}">
      <dgm:prSet/>
      <dgm:spPr/>
      <dgm:t>
        <a:bodyPr/>
        <a:lstStyle/>
        <a:p>
          <a:r>
            <a:rPr lang="en-US" dirty="0"/>
            <a:t>Est </a:t>
          </a:r>
          <a:r>
            <a:rPr lang="en-US" dirty="0" err="1"/>
            <a:t>clair</a:t>
          </a:r>
          <a:r>
            <a:rPr lang="en-US" dirty="0"/>
            <a:t> et précis</a:t>
          </a:r>
        </a:p>
      </dgm:t>
    </dgm:pt>
    <dgm:pt modelId="{14034287-148B-4059-A807-558D8AA88A30}" type="parTrans" cxnId="{0EA78936-B441-40F0-96F1-83D1344A7DB7}">
      <dgm:prSet/>
      <dgm:spPr/>
      <dgm:t>
        <a:bodyPr/>
        <a:lstStyle/>
        <a:p>
          <a:endParaRPr lang="en-US"/>
        </a:p>
      </dgm:t>
    </dgm:pt>
    <dgm:pt modelId="{75B2CAA6-3C6B-47B4-8071-7F285960D959}" type="sibTrans" cxnId="{0EA78936-B441-40F0-96F1-83D1344A7DB7}">
      <dgm:prSet/>
      <dgm:spPr/>
      <dgm:t>
        <a:bodyPr/>
        <a:lstStyle/>
        <a:p>
          <a:endParaRPr lang="en-US"/>
        </a:p>
      </dgm:t>
    </dgm:pt>
    <dgm:pt modelId="{A13EC6D0-0039-43C2-9516-1D8366C50730}">
      <dgm:prSet/>
      <dgm:spPr/>
      <dgm:t>
        <a:bodyPr/>
        <a:lstStyle/>
        <a:p>
          <a:r>
            <a:rPr lang="en-US" dirty="0" err="1"/>
            <a:t>Ses</a:t>
          </a:r>
          <a:r>
            <a:rPr lang="en-US" dirty="0"/>
            <a:t> </a:t>
          </a:r>
          <a:r>
            <a:rPr lang="en-US" dirty="0" err="1"/>
            <a:t>propos</a:t>
          </a:r>
          <a:r>
            <a:rPr lang="en-US" dirty="0"/>
            <a:t> </a:t>
          </a:r>
          <a:r>
            <a:rPr lang="en-US" dirty="0" err="1"/>
            <a:t>sont</a:t>
          </a:r>
          <a:r>
            <a:rPr lang="en-US" dirty="0"/>
            <a:t> au </a:t>
          </a:r>
          <a:r>
            <a:rPr lang="en-US" dirty="0" err="1"/>
            <a:t>besoin</a:t>
          </a:r>
          <a:r>
            <a:rPr lang="en-US" dirty="0"/>
            <a:t> </a:t>
          </a:r>
          <a:r>
            <a:rPr lang="en-US" dirty="0" err="1"/>
            <a:t>illustrés</a:t>
          </a:r>
          <a:r>
            <a:rPr lang="en-US" dirty="0"/>
            <a:t> par des </a:t>
          </a:r>
          <a:r>
            <a:rPr lang="en-US" dirty="0" err="1"/>
            <a:t>exemples</a:t>
          </a:r>
          <a:r>
            <a:rPr lang="en-US" dirty="0"/>
            <a:t>, des </a:t>
          </a:r>
          <a:r>
            <a:rPr lang="en-US" dirty="0" err="1"/>
            <a:t>schémas</a:t>
          </a:r>
          <a:r>
            <a:rPr lang="en-US" dirty="0"/>
            <a:t>, des figures, des </a:t>
          </a:r>
          <a:r>
            <a:rPr lang="en-US" dirty="0" err="1"/>
            <a:t>photographies</a:t>
          </a:r>
          <a:r>
            <a:rPr lang="en-US" dirty="0"/>
            <a:t>…</a:t>
          </a:r>
        </a:p>
      </dgm:t>
    </dgm:pt>
    <dgm:pt modelId="{F4DDAF30-1C79-4E75-83F9-432BB56C8908}" type="parTrans" cxnId="{2D4ECA99-60BA-4BE8-AF9C-3ED56ADCB22E}">
      <dgm:prSet/>
      <dgm:spPr/>
      <dgm:t>
        <a:bodyPr/>
        <a:lstStyle/>
        <a:p>
          <a:endParaRPr lang="en-US"/>
        </a:p>
      </dgm:t>
    </dgm:pt>
    <dgm:pt modelId="{4C06B0AA-8D7C-478A-8A09-EC99F098C0B4}" type="sibTrans" cxnId="{2D4ECA99-60BA-4BE8-AF9C-3ED56ADCB22E}">
      <dgm:prSet/>
      <dgm:spPr/>
      <dgm:t>
        <a:bodyPr/>
        <a:lstStyle/>
        <a:p>
          <a:endParaRPr lang="en-US"/>
        </a:p>
      </dgm:t>
    </dgm:pt>
    <dgm:pt modelId="{42040DE4-FE6C-4851-B2EA-273C6057DC1E}">
      <dgm:prSet/>
      <dgm:spPr/>
      <dgm:t>
        <a:bodyPr/>
        <a:lstStyle/>
        <a:p>
          <a:r>
            <a:rPr lang="en-US" dirty="0" err="1"/>
            <a:t>S’appuie</a:t>
          </a:r>
          <a:r>
            <a:rPr lang="en-US" dirty="0"/>
            <a:t> sur </a:t>
          </a:r>
          <a:r>
            <a:rPr lang="en-US" dirty="0" err="1"/>
            <a:t>quelques</a:t>
          </a:r>
          <a:r>
            <a:rPr lang="en-US" dirty="0"/>
            <a:t> </a:t>
          </a:r>
          <a:r>
            <a:rPr lang="en-US" dirty="0" err="1"/>
            <a:t>références</a:t>
          </a:r>
          <a:r>
            <a:rPr lang="en-US" dirty="0"/>
            <a:t>, </a:t>
          </a:r>
          <a:r>
            <a:rPr lang="en-US" dirty="0" err="1"/>
            <a:t>qu’elles</a:t>
          </a:r>
          <a:r>
            <a:rPr lang="en-US" dirty="0"/>
            <a:t> </a:t>
          </a:r>
          <a:r>
            <a:rPr lang="en-US" dirty="0" err="1"/>
            <a:t>soient</a:t>
          </a:r>
          <a:r>
            <a:rPr lang="en-US" dirty="0"/>
            <a:t> issues </a:t>
          </a:r>
          <a:r>
            <a:rPr lang="en-US" dirty="0" err="1"/>
            <a:t>d’articles</a:t>
          </a:r>
          <a:r>
            <a:rPr lang="en-US" dirty="0"/>
            <a:t> (</a:t>
          </a:r>
          <a:r>
            <a:rPr lang="en-US" dirty="0" err="1"/>
            <a:t>professionnels</a:t>
          </a:r>
          <a:r>
            <a:rPr lang="en-US" dirty="0"/>
            <a:t>, </a:t>
          </a:r>
          <a:r>
            <a:rPr lang="en-US" dirty="0" err="1"/>
            <a:t>scientifiques</a:t>
          </a:r>
          <a:r>
            <a:rPr lang="en-US" dirty="0"/>
            <a:t>, de </a:t>
          </a:r>
          <a:r>
            <a:rPr lang="en-US" dirty="0" err="1"/>
            <a:t>journaux</a:t>
          </a:r>
          <a:r>
            <a:rPr lang="en-US" dirty="0"/>
            <a:t>), de reportages, etc.</a:t>
          </a:r>
        </a:p>
      </dgm:t>
    </dgm:pt>
    <dgm:pt modelId="{5BD75344-BB64-4335-AD17-ADC986018773}" type="parTrans" cxnId="{D9EC1193-302B-4621-B83B-FFABA3BF3486}">
      <dgm:prSet/>
      <dgm:spPr/>
      <dgm:t>
        <a:bodyPr/>
        <a:lstStyle/>
        <a:p>
          <a:endParaRPr lang="en-US"/>
        </a:p>
      </dgm:t>
    </dgm:pt>
    <dgm:pt modelId="{3435186F-05BE-4C3F-838B-64E1EC120324}" type="sibTrans" cxnId="{D9EC1193-302B-4621-B83B-FFABA3BF3486}">
      <dgm:prSet/>
      <dgm:spPr/>
      <dgm:t>
        <a:bodyPr/>
        <a:lstStyle/>
        <a:p>
          <a:endParaRPr lang="en-US"/>
        </a:p>
      </dgm:t>
    </dgm:pt>
    <dgm:pt modelId="{6E140B52-0431-4478-829B-C0B8365AABE3}" type="pres">
      <dgm:prSet presAssocID="{F945D63D-6DAF-4A93-A90F-E24748124FE2}" presName="root" presStyleCnt="0">
        <dgm:presLayoutVars>
          <dgm:dir/>
          <dgm:resizeHandles val="exact"/>
        </dgm:presLayoutVars>
      </dgm:prSet>
      <dgm:spPr/>
    </dgm:pt>
    <dgm:pt modelId="{93B3C507-7F42-47B7-A19A-CA62F4BA8B42}" type="pres">
      <dgm:prSet presAssocID="{BAC12E5B-8F24-4DA1-8995-82E55A4C95A9}" presName="compNode" presStyleCnt="0"/>
      <dgm:spPr/>
    </dgm:pt>
    <dgm:pt modelId="{4A464B42-7E37-43CD-ACEE-428603C7F4A9}" type="pres">
      <dgm:prSet presAssocID="{BAC12E5B-8F24-4DA1-8995-82E55A4C95A9}" presName="bgRect" presStyleLbl="bgShp" presStyleIdx="0" presStyleCnt="6"/>
      <dgm:spPr/>
    </dgm:pt>
    <dgm:pt modelId="{4DAFF4D6-F93B-421A-A9E6-D647D1B9DA60}" type="pres">
      <dgm:prSet presAssocID="{BAC12E5B-8F24-4DA1-8995-82E55A4C95A9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D7EBE308-BEFC-4D13-BBD4-F9172EC1D571}" type="pres">
      <dgm:prSet presAssocID="{BAC12E5B-8F24-4DA1-8995-82E55A4C95A9}" presName="spaceRect" presStyleCnt="0"/>
      <dgm:spPr/>
    </dgm:pt>
    <dgm:pt modelId="{F31FA6F9-E750-48E5-8EFD-DBD1FF4C30F8}" type="pres">
      <dgm:prSet presAssocID="{BAC12E5B-8F24-4DA1-8995-82E55A4C95A9}" presName="parTx" presStyleLbl="revTx" presStyleIdx="0" presStyleCnt="6">
        <dgm:presLayoutVars>
          <dgm:chMax val="0"/>
          <dgm:chPref val="0"/>
        </dgm:presLayoutVars>
      </dgm:prSet>
      <dgm:spPr/>
    </dgm:pt>
    <dgm:pt modelId="{6AE679B6-880F-42B4-92A7-B05A0EAE3488}" type="pres">
      <dgm:prSet presAssocID="{0DCEC43A-068A-42BC-851F-086D14F49F66}" presName="sibTrans" presStyleCnt="0"/>
      <dgm:spPr/>
    </dgm:pt>
    <dgm:pt modelId="{D25069E9-E88A-42BF-8DA7-16E824B48918}" type="pres">
      <dgm:prSet presAssocID="{B9DB534E-4938-4B44-B8DA-F1D51F1CD449}" presName="compNode" presStyleCnt="0"/>
      <dgm:spPr/>
    </dgm:pt>
    <dgm:pt modelId="{8FB6E205-2D8C-47CE-838B-1193F553DBC2}" type="pres">
      <dgm:prSet presAssocID="{B9DB534E-4938-4B44-B8DA-F1D51F1CD449}" presName="bgRect" presStyleLbl="bgShp" presStyleIdx="1" presStyleCnt="6"/>
      <dgm:spPr/>
    </dgm:pt>
    <dgm:pt modelId="{B41769EA-169F-4ADC-8BD2-1ACF9C8AE89D}" type="pres">
      <dgm:prSet presAssocID="{B9DB534E-4938-4B44-B8DA-F1D51F1CD449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ôpital"/>
        </a:ext>
      </dgm:extLst>
    </dgm:pt>
    <dgm:pt modelId="{F7A39988-E5AE-4E4B-9836-24F05EBB795E}" type="pres">
      <dgm:prSet presAssocID="{B9DB534E-4938-4B44-B8DA-F1D51F1CD449}" presName="spaceRect" presStyleCnt="0"/>
      <dgm:spPr/>
    </dgm:pt>
    <dgm:pt modelId="{2FD822A7-97B8-4116-BD5F-3D7FFA97D913}" type="pres">
      <dgm:prSet presAssocID="{B9DB534E-4938-4B44-B8DA-F1D51F1CD449}" presName="parTx" presStyleLbl="revTx" presStyleIdx="1" presStyleCnt="6">
        <dgm:presLayoutVars>
          <dgm:chMax val="0"/>
          <dgm:chPref val="0"/>
        </dgm:presLayoutVars>
      </dgm:prSet>
      <dgm:spPr/>
    </dgm:pt>
    <dgm:pt modelId="{1ADA9A44-F917-4B03-A724-C9056F1E43B9}" type="pres">
      <dgm:prSet presAssocID="{E0B855AD-C71F-4333-9EB9-1E0764CE4C39}" presName="sibTrans" presStyleCnt="0"/>
      <dgm:spPr/>
    </dgm:pt>
    <dgm:pt modelId="{789D9D92-FFF6-49A3-AF65-DCA7D3CCA963}" type="pres">
      <dgm:prSet presAssocID="{722AEAED-09F3-46A8-ADC9-9850FA2182C5}" presName="compNode" presStyleCnt="0"/>
      <dgm:spPr/>
    </dgm:pt>
    <dgm:pt modelId="{9EB911AE-FC00-4AA9-86E1-888B9A0716D4}" type="pres">
      <dgm:prSet presAssocID="{722AEAED-09F3-46A8-ADC9-9850FA2182C5}" presName="bgRect" presStyleLbl="bgShp" presStyleIdx="2" presStyleCnt="6"/>
      <dgm:spPr/>
    </dgm:pt>
    <dgm:pt modelId="{3972FBFD-B9D8-40D5-A13F-32625D119D12}" type="pres">
      <dgm:prSet presAssocID="{722AEAED-09F3-46A8-ADC9-9850FA2182C5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teau d'officiel"/>
        </a:ext>
      </dgm:extLst>
    </dgm:pt>
    <dgm:pt modelId="{99FE9765-1A1E-4BFD-B1F1-C7703093BB28}" type="pres">
      <dgm:prSet presAssocID="{722AEAED-09F3-46A8-ADC9-9850FA2182C5}" presName="spaceRect" presStyleCnt="0"/>
      <dgm:spPr/>
    </dgm:pt>
    <dgm:pt modelId="{1B49DD5C-F7D0-4E01-99F2-020555C9999A}" type="pres">
      <dgm:prSet presAssocID="{722AEAED-09F3-46A8-ADC9-9850FA2182C5}" presName="parTx" presStyleLbl="revTx" presStyleIdx="2" presStyleCnt="6">
        <dgm:presLayoutVars>
          <dgm:chMax val="0"/>
          <dgm:chPref val="0"/>
        </dgm:presLayoutVars>
      </dgm:prSet>
      <dgm:spPr/>
    </dgm:pt>
    <dgm:pt modelId="{7E8E4489-837C-49F1-BB15-43AEFFBAA179}" type="pres">
      <dgm:prSet presAssocID="{77E46F2B-737B-4BDF-BE62-A53C1E44BE1E}" presName="sibTrans" presStyleCnt="0"/>
      <dgm:spPr/>
    </dgm:pt>
    <dgm:pt modelId="{C7FDCCB3-27A5-4CB7-9BD5-9D99787AC242}" type="pres">
      <dgm:prSet presAssocID="{7E16AA28-1239-49DE-A2D4-135AD264F127}" presName="compNode" presStyleCnt="0"/>
      <dgm:spPr/>
    </dgm:pt>
    <dgm:pt modelId="{8B3F15F4-F573-41E1-A8F7-CE35D9FCF6FC}" type="pres">
      <dgm:prSet presAssocID="{7E16AA28-1239-49DE-A2D4-135AD264F127}" presName="bgRect" presStyleLbl="bgShp" presStyleIdx="3" presStyleCnt="6"/>
      <dgm:spPr/>
    </dgm:pt>
    <dgm:pt modelId="{88A8F69D-3FB2-4206-9D4A-DAF159157B47}" type="pres">
      <dgm:prSet presAssocID="{7E16AA28-1239-49DE-A2D4-135AD264F127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8F5620EC-560D-40A3-8F11-4F71D454CA69}" type="pres">
      <dgm:prSet presAssocID="{7E16AA28-1239-49DE-A2D4-135AD264F127}" presName="spaceRect" presStyleCnt="0"/>
      <dgm:spPr/>
    </dgm:pt>
    <dgm:pt modelId="{4A4907CE-0CF4-4250-8AB5-A13311371E3B}" type="pres">
      <dgm:prSet presAssocID="{7E16AA28-1239-49DE-A2D4-135AD264F127}" presName="parTx" presStyleLbl="revTx" presStyleIdx="3" presStyleCnt="6">
        <dgm:presLayoutVars>
          <dgm:chMax val="0"/>
          <dgm:chPref val="0"/>
        </dgm:presLayoutVars>
      </dgm:prSet>
      <dgm:spPr/>
    </dgm:pt>
    <dgm:pt modelId="{C801C612-22E5-43DE-99B1-BAA00077EB9D}" type="pres">
      <dgm:prSet presAssocID="{75B2CAA6-3C6B-47B4-8071-7F285960D959}" presName="sibTrans" presStyleCnt="0"/>
      <dgm:spPr/>
    </dgm:pt>
    <dgm:pt modelId="{9D32B07D-91FA-444F-AE6B-F266BB590FCB}" type="pres">
      <dgm:prSet presAssocID="{A13EC6D0-0039-43C2-9516-1D8366C50730}" presName="compNode" presStyleCnt="0"/>
      <dgm:spPr/>
    </dgm:pt>
    <dgm:pt modelId="{4C895882-ACC8-44EF-9C2F-C60606EDA14A}" type="pres">
      <dgm:prSet presAssocID="{A13EC6D0-0039-43C2-9516-1D8366C50730}" presName="bgRect" presStyleLbl="bgShp" presStyleIdx="4" presStyleCnt="6"/>
      <dgm:spPr/>
    </dgm:pt>
    <dgm:pt modelId="{B758409B-7BC9-430B-A8A7-0B09F4154DFD}" type="pres">
      <dgm:prSet presAssocID="{A13EC6D0-0039-43C2-9516-1D8366C5073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pareil photo"/>
        </a:ext>
      </dgm:extLst>
    </dgm:pt>
    <dgm:pt modelId="{3147C79E-CBD7-4859-A072-914997DA69D5}" type="pres">
      <dgm:prSet presAssocID="{A13EC6D0-0039-43C2-9516-1D8366C50730}" presName="spaceRect" presStyleCnt="0"/>
      <dgm:spPr/>
    </dgm:pt>
    <dgm:pt modelId="{9394E2E1-1AB3-4BF1-BB23-EFD976AFCA1D}" type="pres">
      <dgm:prSet presAssocID="{A13EC6D0-0039-43C2-9516-1D8366C50730}" presName="parTx" presStyleLbl="revTx" presStyleIdx="4" presStyleCnt="6">
        <dgm:presLayoutVars>
          <dgm:chMax val="0"/>
          <dgm:chPref val="0"/>
        </dgm:presLayoutVars>
      </dgm:prSet>
      <dgm:spPr/>
    </dgm:pt>
    <dgm:pt modelId="{00F66FEC-3096-4D7A-95EE-EFF355766800}" type="pres">
      <dgm:prSet presAssocID="{4C06B0AA-8D7C-478A-8A09-EC99F098C0B4}" presName="sibTrans" presStyleCnt="0"/>
      <dgm:spPr/>
    </dgm:pt>
    <dgm:pt modelId="{E71263C3-64C1-4733-8BBC-2F712605F06F}" type="pres">
      <dgm:prSet presAssocID="{42040DE4-FE6C-4851-B2EA-273C6057DC1E}" presName="compNode" presStyleCnt="0"/>
      <dgm:spPr/>
    </dgm:pt>
    <dgm:pt modelId="{B339E81D-D051-4EA2-AD20-2619DD415AAB}" type="pres">
      <dgm:prSet presAssocID="{42040DE4-FE6C-4851-B2EA-273C6057DC1E}" presName="bgRect" presStyleLbl="bgShp" presStyleIdx="5" presStyleCnt="6"/>
      <dgm:spPr/>
    </dgm:pt>
    <dgm:pt modelId="{6476FED8-D9A7-46B7-9E8D-A0D9CCD3CE66}" type="pres">
      <dgm:prSet presAssocID="{42040DE4-FE6C-4851-B2EA-273C6057DC1E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ournal"/>
        </a:ext>
      </dgm:extLst>
    </dgm:pt>
    <dgm:pt modelId="{2DC19559-77AF-4B39-8524-679421DD4B7B}" type="pres">
      <dgm:prSet presAssocID="{42040DE4-FE6C-4851-B2EA-273C6057DC1E}" presName="spaceRect" presStyleCnt="0"/>
      <dgm:spPr/>
    </dgm:pt>
    <dgm:pt modelId="{3DE64D55-8A5E-48BF-A04D-00837BBC43EF}" type="pres">
      <dgm:prSet presAssocID="{42040DE4-FE6C-4851-B2EA-273C6057DC1E}" presName="parTx" presStyleLbl="revTx" presStyleIdx="5" presStyleCnt="6">
        <dgm:presLayoutVars>
          <dgm:chMax val="0"/>
          <dgm:chPref val="0"/>
        </dgm:presLayoutVars>
      </dgm:prSet>
      <dgm:spPr/>
    </dgm:pt>
  </dgm:ptLst>
  <dgm:cxnLst>
    <dgm:cxn modelId="{58B47B30-18A0-4DA8-8379-8FDDD0BE8515}" type="presOf" srcId="{722AEAED-09F3-46A8-ADC9-9850FA2182C5}" destId="{1B49DD5C-F7D0-4E01-99F2-020555C9999A}" srcOrd="0" destOrd="0" presId="urn:microsoft.com/office/officeart/2018/2/layout/IconVerticalSolidList"/>
    <dgm:cxn modelId="{0EA78936-B441-40F0-96F1-83D1344A7DB7}" srcId="{F945D63D-6DAF-4A93-A90F-E24748124FE2}" destId="{7E16AA28-1239-49DE-A2D4-135AD264F127}" srcOrd="3" destOrd="0" parTransId="{14034287-148B-4059-A807-558D8AA88A30}" sibTransId="{75B2CAA6-3C6B-47B4-8071-7F285960D959}"/>
    <dgm:cxn modelId="{3D9FBC43-45A2-47E8-AC95-6FF46907B35E}" type="presOf" srcId="{F945D63D-6DAF-4A93-A90F-E24748124FE2}" destId="{6E140B52-0431-4478-829B-C0B8365AABE3}" srcOrd="0" destOrd="0" presId="urn:microsoft.com/office/officeart/2018/2/layout/IconVerticalSolidList"/>
    <dgm:cxn modelId="{55490444-E485-439B-9A3C-DD490B17D784}" type="presOf" srcId="{A13EC6D0-0039-43C2-9516-1D8366C50730}" destId="{9394E2E1-1AB3-4BF1-BB23-EFD976AFCA1D}" srcOrd="0" destOrd="0" presId="urn:microsoft.com/office/officeart/2018/2/layout/IconVerticalSolidList"/>
    <dgm:cxn modelId="{8F0FD068-B1D0-4EBE-A387-C8A67F669F05}" type="presOf" srcId="{BAC12E5B-8F24-4DA1-8995-82E55A4C95A9}" destId="{F31FA6F9-E750-48E5-8EFD-DBD1FF4C30F8}" srcOrd="0" destOrd="0" presId="urn:microsoft.com/office/officeart/2018/2/layout/IconVerticalSolidList"/>
    <dgm:cxn modelId="{75C9C851-67E9-4303-BBF8-154788093E4A}" srcId="{F945D63D-6DAF-4A93-A90F-E24748124FE2}" destId="{722AEAED-09F3-46A8-ADC9-9850FA2182C5}" srcOrd="2" destOrd="0" parTransId="{257AB57F-1AEC-490A-A558-AF84A10C27A6}" sibTransId="{77E46F2B-737B-4BDF-BE62-A53C1E44BE1E}"/>
    <dgm:cxn modelId="{9A8E3686-7642-4381-8BE0-908A54F6A706}" type="presOf" srcId="{7E16AA28-1239-49DE-A2D4-135AD264F127}" destId="{4A4907CE-0CF4-4250-8AB5-A13311371E3B}" srcOrd="0" destOrd="0" presId="urn:microsoft.com/office/officeart/2018/2/layout/IconVerticalSolidList"/>
    <dgm:cxn modelId="{E675B790-879E-46FF-89FE-28F032A2C71B}" type="presOf" srcId="{B9DB534E-4938-4B44-B8DA-F1D51F1CD449}" destId="{2FD822A7-97B8-4116-BD5F-3D7FFA97D913}" srcOrd="0" destOrd="0" presId="urn:microsoft.com/office/officeart/2018/2/layout/IconVerticalSolidList"/>
    <dgm:cxn modelId="{D9EC1193-302B-4621-B83B-FFABA3BF3486}" srcId="{F945D63D-6DAF-4A93-A90F-E24748124FE2}" destId="{42040DE4-FE6C-4851-B2EA-273C6057DC1E}" srcOrd="5" destOrd="0" parTransId="{5BD75344-BB64-4335-AD17-ADC986018773}" sibTransId="{3435186F-05BE-4C3F-838B-64E1EC120324}"/>
    <dgm:cxn modelId="{94E2ED97-0F7A-4B60-AB00-D76E723B5970}" srcId="{F945D63D-6DAF-4A93-A90F-E24748124FE2}" destId="{B9DB534E-4938-4B44-B8DA-F1D51F1CD449}" srcOrd="1" destOrd="0" parTransId="{93FC5318-0DAC-4AB7-AAB1-043990FD62EC}" sibTransId="{E0B855AD-C71F-4333-9EB9-1E0764CE4C39}"/>
    <dgm:cxn modelId="{2D4ECA99-60BA-4BE8-AF9C-3ED56ADCB22E}" srcId="{F945D63D-6DAF-4A93-A90F-E24748124FE2}" destId="{A13EC6D0-0039-43C2-9516-1D8366C50730}" srcOrd="4" destOrd="0" parTransId="{F4DDAF30-1C79-4E75-83F9-432BB56C8908}" sibTransId="{4C06B0AA-8D7C-478A-8A09-EC99F098C0B4}"/>
    <dgm:cxn modelId="{2FC5DCA0-C57E-4D17-876E-0E9A9002C62A}" type="presOf" srcId="{42040DE4-FE6C-4851-B2EA-273C6057DC1E}" destId="{3DE64D55-8A5E-48BF-A04D-00837BBC43EF}" srcOrd="0" destOrd="0" presId="urn:microsoft.com/office/officeart/2018/2/layout/IconVerticalSolidList"/>
    <dgm:cxn modelId="{4A395FB0-256C-44C3-AA6E-25359185FE61}" srcId="{F945D63D-6DAF-4A93-A90F-E24748124FE2}" destId="{BAC12E5B-8F24-4DA1-8995-82E55A4C95A9}" srcOrd="0" destOrd="0" parTransId="{16BDEE3B-44FC-4D41-AFC7-00D2C58C7711}" sibTransId="{0DCEC43A-068A-42BC-851F-086D14F49F66}"/>
    <dgm:cxn modelId="{7D4DB926-9BB6-4211-97D4-1ABCF7431942}" type="presParOf" srcId="{6E140B52-0431-4478-829B-C0B8365AABE3}" destId="{93B3C507-7F42-47B7-A19A-CA62F4BA8B42}" srcOrd="0" destOrd="0" presId="urn:microsoft.com/office/officeart/2018/2/layout/IconVerticalSolidList"/>
    <dgm:cxn modelId="{23D7B937-C3C5-4499-A8A8-DA28D402AE3D}" type="presParOf" srcId="{93B3C507-7F42-47B7-A19A-CA62F4BA8B42}" destId="{4A464B42-7E37-43CD-ACEE-428603C7F4A9}" srcOrd="0" destOrd="0" presId="urn:microsoft.com/office/officeart/2018/2/layout/IconVerticalSolidList"/>
    <dgm:cxn modelId="{5C17C4F5-3003-4F67-94AC-14C0C6E3EEEC}" type="presParOf" srcId="{93B3C507-7F42-47B7-A19A-CA62F4BA8B42}" destId="{4DAFF4D6-F93B-421A-A9E6-D647D1B9DA60}" srcOrd="1" destOrd="0" presId="urn:microsoft.com/office/officeart/2018/2/layout/IconVerticalSolidList"/>
    <dgm:cxn modelId="{A72EBD2B-023D-49A7-ABF3-9840A42A2FC0}" type="presParOf" srcId="{93B3C507-7F42-47B7-A19A-CA62F4BA8B42}" destId="{D7EBE308-BEFC-4D13-BBD4-F9172EC1D571}" srcOrd="2" destOrd="0" presId="urn:microsoft.com/office/officeart/2018/2/layout/IconVerticalSolidList"/>
    <dgm:cxn modelId="{597C8FF8-124B-474A-B719-1BA8C0132721}" type="presParOf" srcId="{93B3C507-7F42-47B7-A19A-CA62F4BA8B42}" destId="{F31FA6F9-E750-48E5-8EFD-DBD1FF4C30F8}" srcOrd="3" destOrd="0" presId="urn:microsoft.com/office/officeart/2018/2/layout/IconVerticalSolidList"/>
    <dgm:cxn modelId="{A7333EDC-4F21-439D-8443-32DDE8F6F05B}" type="presParOf" srcId="{6E140B52-0431-4478-829B-C0B8365AABE3}" destId="{6AE679B6-880F-42B4-92A7-B05A0EAE3488}" srcOrd="1" destOrd="0" presId="urn:microsoft.com/office/officeart/2018/2/layout/IconVerticalSolidList"/>
    <dgm:cxn modelId="{CFC9FDFC-BC9F-44A4-A942-13E0FD9E7D31}" type="presParOf" srcId="{6E140B52-0431-4478-829B-C0B8365AABE3}" destId="{D25069E9-E88A-42BF-8DA7-16E824B48918}" srcOrd="2" destOrd="0" presId="urn:microsoft.com/office/officeart/2018/2/layout/IconVerticalSolidList"/>
    <dgm:cxn modelId="{86D5245D-0835-4243-BE6C-B2F36608518A}" type="presParOf" srcId="{D25069E9-E88A-42BF-8DA7-16E824B48918}" destId="{8FB6E205-2D8C-47CE-838B-1193F553DBC2}" srcOrd="0" destOrd="0" presId="urn:microsoft.com/office/officeart/2018/2/layout/IconVerticalSolidList"/>
    <dgm:cxn modelId="{1EF9EE32-CC3D-4260-AADA-DB5AFE84F44F}" type="presParOf" srcId="{D25069E9-E88A-42BF-8DA7-16E824B48918}" destId="{B41769EA-169F-4ADC-8BD2-1ACF9C8AE89D}" srcOrd="1" destOrd="0" presId="urn:microsoft.com/office/officeart/2018/2/layout/IconVerticalSolidList"/>
    <dgm:cxn modelId="{1875133A-943D-4434-B637-533C690E9A8D}" type="presParOf" srcId="{D25069E9-E88A-42BF-8DA7-16E824B48918}" destId="{F7A39988-E5AE-4E4B-9836-24F05EBB795E}" srcOrd="2" destOrd="0" presId="urn:microsoft.com/office/officeart/2018/2/layout/IconVerticalSolidList"/>
    <dgm:cxn modelId="{DACC065E-54C5-45BB-A7F4-8E74EB602FBA}" type="presParOf" srcId="{D25069E9-E88A-42BF-8DA7-16E824B48918}" destId="{2FD822A7-97B8-4116-BD5F-3D7FFA97D913}" srcOrd="3" destOrd="0" presId="urn:microsoft.com/office/officeart/2018/2/layout/IconVerticalSolidList"/>
    <dgm:cxn modelId="{6D0208B4-1120-4883-9D09-A3CE385C7B91}" type="presParOf" srcId="{6E140B52-0431-4478-829B-C0B8365AABE3}" destId="{1ADA9A44-F917-4B03-A724-C9056F1E43B9}" srcOrd="3" destOrd="0" presId="urn:microsoft.com/office/officeart/2018/2/layout/IconVerticalSolidList"/>
    <dgm:cxn modelId="{5815FAAE-46A0-43E7-9EBC-87C4CBFE3FAC}" type="presParOf" srcId="{6E140B52-0431-4478-829B-C0B8365AABE3}" destId="{789D9D92-FFF6-49A3-AF65-DCA7D3CCA963}" srcOrd="4" destOrd="0" presId="urn:microsoft.com/office/officeart/2018/2/layout/IconVerticalSolidList"/>
    <dgm:cxn modelId="{D9CE91FA-5718-484A-A59C-37B76EE20E3A}" type="presParOf" srcId="{789D9D92-FFF6-49A3-AF65-DCA7D3CCA963}" destId="{9EB911AE-FC00-4AA9-86E1-888B9A0716D4}" srcOrd="0" destOrd="0" presId="urn:microsoft.com/office/officeart/2018/2/layout/IconVerticalSolidList"/>
    <dgm:cxn modelId="{13A8F309-9683-4A86-A2C7-A3393D28B741}" type="presParOf" srcId="{789D9D92-FFF6-49A3-AF65-DCA7D3CCA963}" destId="{3972FBFD-B9D8-40D5-A13F-32625D119D12}" srcOrd="1" destOrd="0" presId="urn:microsoft.com/office/officeart/2018/2/layout/IconVerticalSolidList"/>
    <dgm:cxn modelId="{3ED0C1AF-176C-453E-AAD9-0DB5111A2F1D}" type="presParOf" srcId="{789D9D92-FFF6-49A3-AF65-DCA7D3CCA963}" destId="{99FE9765-1A1E-4BFD-B1F1-C7703093BB28}" srcOrd="2" destOrd="0" presId="urn:microsoft.com/office/officeart/2018/2/layout/IconVerticalSolidList"/>
    <dgm:cxn modelId="{0E156F19-7B1A-4435-9C32-F5A5B68A7E0D}" type="presParOf" srcId="{789D9D92-FFF6-49A3-AF65-DCA7D3CCA963}" destId="{1B49DD5C-F7D0-4E01-99F2-020555C9999A}" srcOrd="3" destOrd="0" presId="urn:microsoft.com/office/officeart/2018/2/layout/IconVerticalSolidList"/>
    <dgm:cxn modelId="{A0E5A5A0-5CCA-42F1-9FEB-3C5D12893FF7}" type="presParOf" srcId="{6E140B52-0431-4478-829B-C0B8365AABE3}" destId="{7E8E4489-837C-49F1-BB15-43AEFFBAA179}" srcOrd="5" destOrd="0" presId="urn:microsoft.com/office/officeart/2018/2/layout/IconVerticalSolidList"/>
    <dgm:cxn modelId="{45AC8B6F-12A5-4F72-AFB4-D2241062A6CD}" type="presParOf" srcId="{6E140B52-0431-4478-829B-C0B8365AABE3}" destId="{C7FDCCB3-27A5-4CB7-9BD5-9D99787AC242}" srcOrd="6" destOrd="0" presId="urn:microsoft.com/office/officeart/2018/2/layout/IconVerticalSolidList"/>
    <dgm:cxn modelId="{2EFB287A-D234-4A6D-94BA-4CED0CFDDA28}" type="presParOf" srcId="{C7FDCCB3-27A5-4CB7-9BD5-9D99787AC242}" destId="{8B3F15F4-F573-41E1-A8F7-CE35D9FCF6FC}" srcOrd="0" destOrd="0" presId="urn:microsoft.com/office/officeart/2018/2/layout/IconVerticalSolidList"/>
    <dgm:cxn modelId="{8EE96CB6-0940-4FE4-AE56-6899002763B7}" type="presParOf" srcId="{C7FDCCB3-27A5-4CB7-9BD5-9D99787AC242}" destId="{88A8F69D-3FB2-4206-9D4A-DAF159157B47}" srcOrd="1" destOrd="0" presId="urn:microsoft.com/office/officeart/2018/2/layout/IconVerticalSolidList"/>
    <dgm:cxn modelId="{FD57F2E8-54CD-4AFF-8A64-279EFC188187}" type="presParOf" srcId="{C7FDCCB3-27A5-4CB7-9BD5-9D99787AC242}" destId="{8F5620EC-560D-40A3-8F11-4F71D454CA69}" srcOrd="2" destOrd="0" presId="urn:microsoft.com/office/officeart/2018/2/layout/IconVerticalSolidList"/>
    <dgm:cxn modelId="{7C896374-7F90-41BE-AAE6-F2A71277646E}" type="presParOf" srcId="{C7FDCCB3-27A5-4CB7-9BD5-9D99787AC242}" destId="{4A4907CE-0CF4-4250-8AB5-A13311371E3B}" srcOrd="3" destOrd="0" presId="urn:microsoft.com/office/officeart/2018/2/layout/IconVerticalSolidList"/>
    <dgm:cxn modelId="{08A67437-BF1A-4EFF-8D5F-139532E4E2CC}" type="presParOf" srcId="{6E140B52-0431-4478-829B-C0B8365AABE3}" destId="{C801C612-22E5-43DE-99B1-BAA00077EB9D}" srcOrd="7" destOrd="0" presId="urn:microsoft.com/office/officeart/2018/2/layout/IconVerticalSolidList"/>
    <dgm:cxn modelId="{6FBA5DE1-B7DD-4681-A889-187475536895}" type="presParOf" srcId="{6E140B52-0431-4478-829B-C0B8365AABE3}" destId="{9D32B07D-91FA-444F-AE6B-F266BB590FCB}" srcOrd="8" destOrd="0" presId="urn:microsoft.com/office/officeart/2018/2/layout/IconVerticalSolidList"/>
    <dgm:cxn modelId="{704BCAF3-D985-47DC-AB99-26A09A5FCD7E}" type="presParOf" srcId="{9D32B07D-91FA-444F-AE6B-F266BB590FCB}" destId="{4C895882-ACC8-44EF-9C2F-C60606EDA14A}" srcOrd="0" destOrd="0" presId="urn:microsoft.com/office/officeart/2018/2/layout/IconVerticalSolidList"/>
    <dgm:cxn modelId="{63ECE6C7-E485-46C8-A51A-0C5C6C0B5A6F}" type="presParOf" srcId="{9D32B07D-91FA-444F-AE6B-F266BB590FCB}" destId="{B758409B-7BC9-430B-A8A7-0B09F4154DFD}" srcOrd="1" destOrd="0" presId="urn:microsoft.com/office/officeart/2018/2/layout/IconVerticalSolidList"/>
    <dgm:cxn modelId="{F0EE5FC7-DDC2-4056-A04B-72D917B5360E}" type="presParOf" srcId="{9D32B07D-91FA-444F-AE6B-F266BB590FCB}" destId="{3147C79E-CBD7-4859-A072-914997DA69D5}" srcOrd="2" destOrd="0" presId="urn:microsoft.com/office/officeart/2018/2/layout/IconVerticalSolidList"/>
    <dgm:cxn modelId="{08E1E03C-701E-40A0-8BC1-1A49F8E54B0C}" type="presParOf" srcId="{9D32B07D-91FA-444F-AE6B-F266BB590FCB}" destId="{9394E2E1-1AB3-4BF1-BB23-EFD976AFCA1D}" srcOrd="3" destOrd="0" presId="urn:microsoft.com/office/officeart/2018/2/layout/IconVerticalSolidList"/>
    <dgm:cxn modelId="{271C6600-11B2-4A55-A6A7-EB7054DC8C04}" type="presParOf" srcId="{6E140B52-0431-4478-829B-C0B8365AABE3}" destId="{00F66FEC-3096-4D7A-95EE-EFF355766800}" srcOrd="9" destOrd="0" presId="urn:microsoft.com/office/officeart/2018/2/layout/IconVerticalSolidList"/>
    <dgm:cxn modelId="{3D7D2652-4013-4DA9-B506-041F9B1322B2}" type="presParOf" srcId="{6E140B52-0431-4478-829B-C0B8365AABE3}" destId="{E71263C3-64C1-4733-8BBC-2F712605F06F}" srcOrd="10" destOrd="0" presId="urn:microsoft.com/office/officeart/2018/2/layout/IconVerticalSolidList"/>
    <dgm:cxn modelId="{E9CA1464-F978-42AA-B1F8-5957E134FCAF}" type="presParOf" srcId="{E71263C3-64C1-4733-8BBC-2F712605F06F}" destId="{B339E81D-D051-4EA2-AD20-2619DD415AAB}" srcOrd="0" destOrd="0" presId="urn:microsoft.com/office/officeart/2018/2/layout/IconVerticalSolidList"/>
    <dgm:cxn modelId="{4442E797-9379-4706-A74F-77FFFEB5E59C}" type="presParOf" srcId="{E71263C3-64C1-4733-8BBC-2F712605F06F}" destId="{6476FED8-D9A7-46B7-9E8D-A0D9CCD3CE66}" srcOrd="1" destOrd="0" presId="urn:microsoft.com/office/officeart/2018/2/layout/IconVerticalSolidList"/>
    <dgm:cxn modelId="{5DB7F2BC-DD3B-4D44-B51E-440EA96CAA9B}" type="presParOf" srcId="{E71263C3-64C1-4733-8BBC-2F712605F06F}" destId="{2DC19559-77AF-4B39-8524-679421DD4B7B}" srcOrd="2" destOrd="0" presId="urn:microsoft.com/office/officeart/2018/2/layout/IconVerticalSolidList"/>
    <dgm:cxn modelId="{F8688508-AFEB-4065-A4DB-092DD438BC7E}" type="presParOf" srcId="{E71263C3-64C1-4733-8BBC-2F712605F06F}" destId="{3DE64D55-8A5E-48BF-A04D-00837BBC43E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ACCFA4-2699-4ABE-A1DF-2E29AB39F930}" type="doc">
      <dgm:prSet loTypeId="urn:microsoft.com/office/officeart/2005/8/layout/default" loCatId="list" qsTypeId="urn:microsoft.com/office/officeart/2005/8/quickstyle/simple2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A992187-5CD6-44AB-B611-3E3AD9FD8F20}">
      <dgm:prSet/>
      <dgm:spPr/>
      <dgm:t>
        <a:bodyPr/>
        <a:lstStyle/>
        <a:p>
          <a:r>
            <a:rPr lang="en-US" baseline="0"/>
            <a:t>L'article qui présente une recherche</a:t>
          </a:r>
          <a:endParaRPr lang="en-US"/>
        </a:p>
      </dgm:t>
    </dgm:pt>
    <dgm:pt modelId="{093C8EF1-ED4D-460A-9A66-E7954013DF43}" type="parTrans" cxnId="{8A4AE3A5-D87B-40F1-8691-4DEF2C135846}">
      <dgm:prSet/>
      <dgm:spPr/>
      <dgm:t>
        <a:bodyPr/>
        <a:lstStyle/>
        <a:p>
          <a:endParaRPr lang="en-US"/>
        </a:p>
      </dgm:t>
    </dgm:pt>
    <dgm:pt modelId="{EE5E3A06-0C46-4198-BFC0-9A5CD313B2C3}" type="sibTrans" cxnId="{8A4AE3A5-D87B-40F1-8691-4DEF2C135846}">
      <dgm:prSet/>
      <dgm:spPr/>
      <dgm:t>
        <a:bodyPr/>
        <a:lstStyle/>
        <a:p>
          <a:endParaRPr lang="en-US"/>
        </a:p>
      </dgm:t>
    </dgm:pt>
    <dgm:pt modelId="{652887BD-DCE9-4E86-969D-0F9205C7F9D2}">
      <dgm:prSet/>
      <dgm:spPr/>
      <dgm:t>
        <a:bodyPr/>
        <a:lstStyle/>
        <a:p>
          <a:r>
            <a:rPr lang="en-US" baseline="0"/>
            <a:t>L'article qui détaille un point de vue</a:t>
          </a:r>
          <a:endParaRPr lang="en-US"/>
        </a:p>
      </dgm:t>
    </dgm:pt>
    <dgm:pt modelId="{FD41CBC4-C6C8-49D8-B72B-E89EF9D22371}" type="parTrans" cxnId="{1E704048-1490-46A1-86B3-4536075C3B9B}">
      <dgm:prSet/>
      <dgm:spPr/>
      <dgm:t>
        <a:bodyPr/>
        <a:lstStyle/>
        <a:p>
          <a:endParaRPr lang="en-US"/>
        </a:p>
      </dgm:t>
    </dgm:pt>
    <dgm:pt modelId="{FD024AA2-8985-463C-9E13-90538F7402FB}" type="sibTrans" cxnId="{1E704048-1490-46A1-86B3-4536075C3B9B}">
      <dgm:prSet/>
      <dgm:spPr/>
      <dgm:t>
        <a:bodyPr/>
        <a:lstStyle/>
        <a:p>
          <a:endParaRPr lang="en-US"/>
        </a:p>
      </dgm:t>
    </dgm:pt>
    <dgm:pt modelId="{31F71928-2653-4D51-B31C-C1F0B12FCEA7}">
      <dgm:prSet/>
      <dgm:spPr/>
      <dgm:t>
        <a:bodyPr/>
        <a:lstStyle/>
        <a:p>
          <a:r>
            <a:rPr lang="en-US" baseline="0"/>
            <a:t>L'article qui consiste en un partage d'une pratique</a:t>
          </a:r>
          <a:endParaRPr lang="en-US"/>
        </a:p>
      </dgm:t>
    </dgm:pt>
    <dgm:pt modelId="{9571EF12-B1AC-4C27-B930-26912FA0BCEE}" type="parTrans" cxnId="{27ABB768-82A8-4450-A246-06D3EA1DEAFB}">
      <dgm:prSet/>
      <dgm:spPr/>
      <dgm:t>
        <a:bodyPr/>
        <a:lstStyle/>
        <a:p>
          <a:endParaRPr lang="en-US"/>
        </a:p>
      </dgm:t>
    </dgm:pt>
    <dgm:pt modelId="{E811E8EA-6267-4D9A-BDB2-96DB47BED9FA}" type="sibTrans" cxnId="{27ABB768-82A8-4450-A246-06D3EA1DEAFB}">
      <dgm:prSet/>
      <dgm:spPr/>
      <dgm:t>
        <a:bodyPr/>
        <a:lstStyle/>
        <a:p>
          <a:endParaRPr lang="en-US"/>
        </a:p>
      </dgm:t>
    </dgm:pt>
    <dgm:pt modelId="{5226062C-4A78-41AE-B1FB-5B61D047A9E5}">
      <dgm:prSet/>
      <dgm:spPr/>
      <dgm:t>
        <a:bodyPr/>
        <a:lstStyle/>
        <a:p>
          <a:r>
            <a:rPr lang="en-US" baseline="0"/>
            <a:t>L'article qui rend hommage à une personne et à son travail</a:t>
          </a:r>
          <a:endParaRPr lang="en-US"/>
        </a:p>
      </dgm:t>
    </dgm:pt>
    <dgm:pt modelId="{AC3D61A3-6874-452A-A88E-CB5252DB1149}" type="parTrans" cxnId="{F26404BA-A221-45F6-B6C2-F7F752B02C27}">
      <dgm:prSet/>
      <dgm:spPr/>
      <dgm:t>
        <a:bodyPr/>
        <a:lstStyle/>
        <a:p>
          <a:endParaRPr lang="en-US"/>
        </a:p>
      </dgm:t>
    </dgm:pt>
    <dgm:pt modelId="{143FBFB0-BA5A-4ED5-83F0-7D8A19857F25}" type="sibTrans" cxnId="{F26404BA-A221-45F6-B6C2-F7F752B02C27}">
      <dgm:prSet/>
      <dgm:spPr/>
      <dgm:t>
        <a:bodyPr/>
        <a:lstStyle/>
        <a:p>
          <a:endParaRPr lang="en-US"/>
        </a:p>
      </dgm:t>
    </dgm:pt>
    <dgm:pt modelId="{203A40A8-E90F-4F63-9862-D2E7D8603ED0}" type="pres">
      <dgm:prSet presAssocID="{22ACCFA4-2699-4ABE-A1DF-2E29AB39F930}" presName="diagram" presStyleCnt="0">
        <dgm:presLayoutVars>
          <dgm:dir/>
          <dgm:resizeHandles val="exact"/>
        </dgm:presLayoutVars>
      </dgm:prSet>
      <dgm:spPr/>
    </dgm:pt>
    <dgm:pt modelId="{005D47F5-41F7-48D5-8D27-8CE38F553FBF}" type="pres">
      <dgm:prSet presAssocID="{CA992187-5CD6-44AB-B611-3E3AD9FD8F20}" presName="node" presStyleLbl="node1" presStyleIdx="0" presStyleCnt="4">
        <dgm:presLayoutVars>
          <dgm:bulletEnabled val="1"/>
        </dgm:presLayoutVars>
      </dgm:prSet>
      <dgm:spPr/>
    </dgm:pt>
    <dgm:pt modelId="{3FE2DA96-D309-42AE-885B-35CF037D5A3D}" type="pres">
      <dgm:prSet presAssocID="{EE5E3A06-0C46-4198-BFC0-9A5CD313B2C3}" presName="sibTrans" presStyleCnt="0"/>
      <dgm:spPr/>
    </dgm:pt>
    <dgm:pt modelId="{CCB8763D-A460-4564-9B60-0E335F1621A3}" type="pres">
      <dgm:prSet presAssocID="{652887BD-DCE9-4E86-969D-0F9205C7F9D2}" presName="node" presStyleLbl="node1" presStyleIdx="1" presStyleCnt="4">
        <dgm:presLayoutVars>
          <dgm:bulletEnabled val="1"/>
        </dgm:presLayoutVars>
      </dgm:prSet>
      <dgm:spPr/>
    </dgm:pt>
    <dgm:pt modelId="{40FB7C8F-3622-4596-A77A-CDE6F2302703}" type="pres">
      <dgm:prSet presAssocID="{FD024AA2-8985-463C-9E13-90538F7402FB}" presName="sibTrans" presStyleCnt="0"/>
      <dgm:spPr/>
    </dgm:pt>
    <dgm:pt modelId="{FE03A91C-00D1-4646-AE32-EAFF4C6BE036}" type="pres">
      <dgm:prSet presAssocID="{31F71928-2653-4D51-B31C-C1F0B12FCEA7}" presName="node" presStyleLbl="node1" presStyleIdx="2" presStyleCnt="4">
        <dgm:presLayoutVars>
          <dgm:bulletEnabled val="1"/>
        </dgm:presLayoutVars>
      </dgm:prSet>
      <dgm:spPr/>
    </dgm:pt>
    <dgm:pt modelId="{8A9D66AF-FED8-4C1D-AA0E-F839385DA491}" type="pres">
      <dgm:prSet presAssocID="{E811E8EA-6267-4D9A-BDB2-96DB47BED9FA}" presName="sibTrans" presStyleCnt="0"/>
      <dgm:spPr/>
    </dgm:pt>
    <dgm:pt modelId="{C90F3C57-F5C8-4212-AD66-2990ABFC3307}" type="pres">
      <dgm:prSet presAssocID="{5226062C-4A78-41AE-B1FB-5B61D047A9E5}" presName="node" presStyleLbl="node1" presStyleIdx="3" presStyleCnt="4">
        <dgm:presLayoutVars>
          <dgm:bulletEnabled val="1"/>
        </dgm:presLayoutVars>
      </dgm:prSet>
      <dgm:spPr/>
    </dgm:pt>
  </dgm:ptLst>
  <dgm:cxnLst>
    <dgm:cxn modelId="{6E27C825-5F70-4718-9CAE-0CD4E92BEF5C}" type="presOf" srcId="{31F71928-2653-4D51-B31C-C1F0B12FCEA7}" destId="{FE03A91C-00D1-4646-AE32-EAFF4C6BE036}" srcOrd="0" destOrd="0" presId="urn:microsoft.com/office/officeart/2005/8/layout/default"/>
    <dgm:cxn modelId="{604EEC41-C6F7-4AC2-B906-D66D7CF06D34}" type="presOf" srcId="{652887BD-DCE9-4E86-969D-0F9205C7F9D2}" destId="{CCB8763D-A460-4564-9B60-0E335F1621A3}" srcOrd="0" destOrd="0" presId="urn:microsoft.com/office/officeart/2005/8/layout/default"/>
    <dgm:cxn modelId="{1E704048-1490-46A1-86B3-4536075C3B9B}" srcId="{22ACCFA4-2699-4ABE-A1DF-2E29AB39F930}" destId="{652887BD-DCE9-4E86-969D-0F9205C7F9D2}" srcOrd="1" destOrd="0" parTransId="{FD41CBC4-C6C8-49D8-B72B-E89EF9D22371}" sibTransId="{FD024AA2-8985-463C-9E13-90538F7402FB}"/>
    <dgm:cxn modelId="{27ABB768-82A8-4450-A246-06D3EA1DEAFB}" srcId="{22ACCFA4-2699-4ABE-A1DF-2E29AB39F930}" destId="{31F71928-2653-4D51-B31C-C1F0B12FCEA7}" srcOrd="2" destOrd="0" parTransId="{9571EF12-B1AC-4C27-B930-26912FA0BCEE}" sibTransId="{E811E8EA-6267-4D9A-BDB2-96DB47BED9FA}"/>
    <dgm:cxn modelId="{D63EAD58-CF8E-42DC-B7C1-599D1CA26CEA}" type="presOf" srcId="{CA992187-5CD6-44AB-B611-3E3AD9FD8F20}" destId="{005D47F5-41F7-48D5-8D27-8CE38F553FBF}" srcOrd="0" destOrd="0" presId="urn:microsoft.com/office/officeart/2005/8/layout/default"/>
    <dgm:cxn modelId="{8A4AE3A5-D87B-40F1-8691-4DEF2C135846}" srcId="{22ACCFA4-2699-4ABE-A1DF-2E29AB39F930}" destId="{CA992187-5CD6-44AB-B611-3E3AD9FD8F20}" srcOrd="0" destOrd="0" parTransId="{093C8EF1-ED4D-460A-9A66-E7954013DF43}" sibTransId="{EE5E3A06-0C46-4198-BFC0-9A5CD313B2C3}"/>
    <dgm:cxn modelId="{F26404BA-A221-45F6-B6C2-F7F752B02C27}" srcId="{22ACCFA4-2699-4ABE-A1DF-2E29AB39F930}" destId="{5226062C-4A78-41AE-B1FB-5B61D047A9E5}" srcOrd="3" destOrd="0" parTransId="{AC3D61A3-6874-452A-A88E-CB5252DB1149}" sibTransId="{143FBFB0-BA5A-4ED5-83F0-7D8A19857F25}"/>
    <dgm:cxn modelId="{244D39C0-D1F2-4BF6-A36C-751AE523ACFA}" type="presOf" srcId="{22ACCFA4-2699-4ABE-A1DF-2E29AB39F930}" destId="{203A40A8-E90F-4F63-9862-D2E7D8603ED0}" srcOrd="0" destOrd="0" presId="urn:microsoft.com/office/officeart/2005/8/layout/default"/>
    <dgm:cxn modelId="{C47805F3-4615-4131-AB6F-2500955E22FC}" type="presOf" srcId="{5226062C-4A78-41AE-B1FB-5B61D047A9E5}" destId="{C90F3C57-F5C8-4212-AD66-2990ABFC3307}" srcOrd="0" destOrd="0" presId="urn:microsoft.com/office/officeart/2005/8/layout/default"/>
    <dgm:cxn modelId="{723F6A5F-B1CB-444E-882B-28E523206CF8}" type="presParOf" srcId="{203A40A8-E90F-4F63-9862-D2E7D8603ED0}" destId="{005D47F5-41F7-48D5-8D27-8CE38F553FBF}" srcOrd="0" destOrd="0" presId="urn:microsoft.com/office/officeart/2005/8/layout/default"/>
    <dgm:cxn modelId="{8B082201-F1D2-4368-86C3-1D3B6DA5BF0F}" type="presParOf" srcId="{203A40A8-E90F-4F63-9862-D2E7D8603ED0}" destId="{3FE2DA96-D309-42AE-885B-35CF037D5A3D}" srcOrd="1" destOrd="0" presId="urn:microsoft.com/office/officeart/2005/8/layout/default"/>
    <dgm:cxn modelId="{5A532DCE-B228-4369-A246-F3FC88640CDD}" type="presParOf" srcId="{203A40A8-E90F-4F63-9862-D2E7D8603ED0}" destId="{CCB8763D-A460-4564-9B60-0E335F1621A3}" srcOrd="2" destOrd="0" presId="urn:microsoft.com/office/officeart/2005/8/layout/default"/>
    <dgm:cxn modelId="{88C912C2-54A5-4FBF-BFF6-6D3A1F6B6D47}" type="presParOf" srcId="{203A40A8-E90F-4F63-9862-D2E7D8603ED0}" destId="{40FB7C8F-3622-4596-A77A-CDE6F2302703}" srcOrd="3" destOrd="0" presId="urn:microsoft.com/office/officeart/2005/8/layout/default"/>
    <dgm:cxn modelId="{9F271495-F578-4D9B-8C1A-D3598B75A512}" type="presParOf" srcId="{203A40A8-E90F-4F63-9862-D2E7D8603ED0}" destId="{FE03A91C-00D1-4646-AE32-EAFF4C6BE036}" srcOrd="4" destOrd="0" presId="urn:microsoft.com/office/officeart/2005/8/layout/default"/>
    <dgm:cxn modelId="{4B2E4CA2-717B-4F36-A97E-3CEA4C22E0BF}" type="presParOf" srcId="{203A40A8-E90F-4F63-9862-D2E7D8603ED0}" destId="{8A9D66AF-FED8-4C1D-AA0E-F839385DA491}" srcOrd="5" destOrd="0" presId="urn:microsoft.com/office/officeart/2005/8/layout/default"/>
    <dgm:cxn modelId="{0DFB8B3D-ACB2-4D47-9BEE-E315991EB14E}" type="presParOf" srcId="{203A40A8-E90F-4F63-9862-D2E7D8603ED0}" destId="{C90F3C57-F5C8-4212-AD66-2990ABFC3307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7BDCCA-1590-432D-9B2D-EB319D34E05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FEB5B6D-CEFE-40D2-A6B3-590D2EC2D52E}">
      <dgm:prSet/>
      <dgm:spPr/>
      <dgm:t>
        <a:bodyPr/>
        <a:lstStyle/>
        <a:p>
          <a:r>
            <a:rPr lang="fr-FR"/>
            <a:t>Réflexion: appuyez vos propos à l’aide d’exemples, de sources et d’arguments solides.</a:t>
          </a:r>
          <a:endParaRPr lang="en-US"/>
        </a:p>
      </dgm:t>
    </dgm:pt>
    <dgm:pt modelId="{F6635D35-9B81-44FA-A401-E222CC29A99A}" type="parTrans" cxnId="{B68F4D81-0609-4239-8796-EE7341526505}">
      <dgm:prSet/>
      <dgm:spPr/>
      <dgm:t>
        <a:bodyPr/>
        <a:lstStyle/>
        <a:p>
          <a:endParaRPr lang="en-US"/>
        </a:p>
      </dgm:t>
    </dgm:pt>
    <dgm:pt modelId="{0FCC65A8-8658-4109-B900-8F8634ED89A7}" type="sibTrans" cxnId="{B68F4D81-0609-4239-8796-EE7341526505}">
      <dgm:prSet/>
      <dgm:spPr/>
      <dgm:t>
        <a:bodyPr/>
        <a:lstStyle/>
        <a:p>
          <a:endParaRPr lang="en-US"/>
        </a:p>
      </dgm:t>
    </dgm:pt>
    <dgm:pt modelId="{246BCAB0-4D15-45C4-977D-D900B8899099}">
      <dgm:prSet/>
      <dgm:spPr/>
      <dgm:t>
        <a:bodyPr/>
        <a:lstStyle/>
        <a:p>
          <a:r>
            <a:rPr lang="fr-FR" dirty="0"/>
            <a:t>Recherche: n’oubliez pas présenter en quoi les résultats présentés peuvent être utiles aux </a:t>
          </a:r>
          <a:r>
            <a:rPr lang="fr-FR" dirty="0" err="1"/>
            <a:t>praticien.ne.s</a:t>
          </a:r>
          <a:r>
            <a:rPr lang="fr-FR" dirty="0"/>
            <a:t>.</a:t>
          </a:r>
          <a:endParaRPr lang="en-US" dirty="0"/>
        </a:p>
      </dgm:t>
    </dgm:pt>
    <dgm:pt modelId="{0FDFE06C-EFB4-40CA-8ED7-8B46E328C4D6}" type="parTrans" cxnId="{7E5F5D47-34C7-4D02-9A4A-9210749378F4}">
      <dgm:prSet/>
      <dgm:spPr/>
      <dgm:t>
        <a:bodyPr/>
        <a:lstStyle/>
        <a:p>
          <a:endParaRPr lang="en-US"/>
        </a:p>
      </dgm:t>
    </dgm:pt>
    <dgm:pt modelId="{96A568FF-AB8A-4987-85B0-5EE705D20314}" type="sibTrans" cxnId="{7E5F5D47-34C7-4D02-9A4A-9210749378F4}">
      <dgm:prSet/>
      <dgm:spPr/>
      <dgm:t>
        <a:bodyPr/>
        <a:lstStyle/>
        <a:p>
          <a:endParaRPr lang="en-US"/>
        </a:p>
      </dgm:t>
    </dgm:pt>
    <dgm:pt modelId="{12C4D045-A16B-4911-A697-20E9E78A03D4}">
      <dgm:prSet/>
      <dgm:spPr/>
      <dgm:t>
        <a:bodyPr/>
        <a:lstStyle/>
        <a:p>
          <a:r>
            <a:rPr lang="fr-FR"/>
            <a:t>Profil: si vous avez réalisé une entrevue, assurez-vous d’effectuer une « traduction » de l’oral à l’écrit.</a:t>
          </a:r>
          <a:endParaRPr lang="en-US"/>
        </a:p>
      </dgm:t>
    </dgm:pt>
    <dgm:pt modelId="{910FADBC-4A4B-46DD-9D28-2E19D252B676}" type="parTrans" cxnId="{7ADFA4E2-674F-4B67-961E-082FB9E705EC}">
      <dgm:prSet/>
      <dgm:spPr/>
      <dgm:t>
        <a:bodyPr/>
        <a:lstStyle/>
        <a:p>
          <a:endParaRPr lang="en-US"/>
        </a:p>
      </dgm:t>
    </dgm:pt>
    <dgm:pt modelId="{2EF64072-525B-4AA6-A82E-6F51415FBB6D}" type="sibTrans" cxnId="{7ADFA4E2-674F-4B67-961E-082FB9E705EC}">
      <dgm:prSet/>
      <dgm:spPr/>
      <dgm:t>
        <a:bodyPr/>
        <a:lstStyle/>
        <a:p>
          <a:endParaRPr lang="en-US"/>
        </a:p>
      </dgm:t>
    </dgm:pt>
    <dgm:pt modelId="{884CC87C-83E1-4B0B-8004-9541F634DC94}">
      <dgm:prSet/>
      <dgm:spPr/>
      <dgm:t>
        <a:bodyPr/>
        <a:lstStyle/>
        <a:p>
          <a:r>
            <a:rPr lang="fr-FR"/>
            <a:t>Pratiques: ne vous limitez pas à décrire la pratique. Parlez de ses avantages, de ses inconvénients, de ses assises théoriques, etc.</a:t>
          </a:r>
          <a:endParaRPr lang="en-US"/>
        </a:p>
      </dgm:t>
    </dgm:pt>
    <dgm:pt modelId="{E46F2D1C-5D79-463A-BE03-AB01A637FE3C}" type="parTrans" cxnId="{B61B5094-766D-4E53-A070-2A2B44F1025E}">
      <dgm:prSet/>
      <dgm:spPr/>
      <dgm:t>
        <a:bodyPr/>
        <a:lstStyle/>
        <a:p>
          <a:endParaRPr lang="en-US"/>
        </a:p>
      </dgm:t>
    </dgm:pt>
    <dgm:pt modelId="{6A4E31D1-09A1-4E27-B63B-3F7AAEB8F28E}" type="sibTrans" cxnId="{B61B5094-766D-4E53-A070-2A2B44F1025E}">
      <dgm:prSet/>
      <dgm:spPr/>
      <dgm:t>
        <a:bodyPr/>
        <a:lstStyle/>
        <a:p>
          <a:endParaRPr lang="en-US"/>
        </a:p>
      </dgm:t>
    </dgm:pt>
    <dgm:pt modelId="{BA76DF7A-075D-497E-9865-722150753DA5}" type="pres">
      <dgm:prSet presAssocID="{1F7BDCCA-1590-432D-9B2D-EB319D34E05A}" presName="linear" presStyleCnt="0">
        <dgm:presLayoutVars>
          <dgm:animLvl val="lvl"/>
          <dgm:resizeHandles val="exact"/>
        </dgm:presLayoutVars>
      </dgm:prSet>
      <dgm:spPr/>
    </dgm:pt>
    <dgm:pt modelId="{A0A4C2B5-1AF0-4A3E-AD6B-A62592D57231}" type="pres">
      <dgm:prSet presAssocID="{DFEB5B6D-CEFE-40D2-A6B3-590D2EC2D52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F6E7F62-5DB7-4733-9B75-D4B31CE7F39B}" type="pres">
      <dgm:prSet presAssocID="{0FCC65A8-8658-4109-B900-8F8634ED89A7}" presName="spacer" presStyleCnt="0"/>
      <dgm:spPr/>
    </dgm:pt>
    <dgm:pt modelId="{FBEB1A47-E12C-4CE5-871A-7EC6721FC0F5}" type="pres">
      <dgm:prSet presAssocID="{246BCAB0-4D15-45C4-977D-D900B88990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6E6E85-20DE-4371-8A36-764136FFFACD}" type="pres">
      <dgm:prSet presAssocID="{96A568FF-AB8A-4987-85B0-5EE705D20314}" presName="spacer" presStyleCnt="0"/>
      <dgm:spPr/>
    </dgm:pt>
    <dgm:pt modelId="{A91E0CC4-02DC-4FB7-AE71-466716AF3FE6}" type="pres">
      <dgm:prSet presAssocID="{12C4D045-A16B-4911-A697-20E9E78A03D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97A3990-20CC-4E48-B37F-5D2F111FFE3F}" type="pres">
      <dgm:prSet presAssocID="{2EF64072-525B-4AA6-A82E-6F51415FBB6D}" presName="spacer" presStyleCnt="0"/>
      <dgm:spPr/>
    </dgm:pt>
    <dgm:pt modelId="{7E0B18E3-AE48-41C5-A5DE-E1720716D7CF}" type="pres">
      <dgm:prSet presAssocID="{884CC87C-83E1-4B0B-8004-9541F634DC9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EA7BA26-63EE-4EB9-82BF-ECAB97286B71}" type="presOf" srcId="{1F7BDCCA-1590-432D-9B2D-EB319D34E05A}" destId="{BA76DF7A-075D-497E-9865-722150753DA5}" srcOrd="0" destOrd="0" presId="urn:microsoft.com/office/officeart/2005/8/layout/vList2"/>
    <dgm:cxn modelId="{7E5F5D47-34C7-4D02-9A4A-9210749378F4}" srcId="{1F7BDCCA-1590-432D-9B2D-EB319D34E05A}" destId="{246BCAB0-4D15-45C4-977D-D900B8899099}" srcOrd="1" destOrd="0" parTransId="{0FDFE06C-EFB4-40CA-8ED7-8B46E328C4D6}" sibTransId="{96A568FF-AB8A-4987-85B0-5EE705D20314}"/>
    <dgm:cxn modelId="{B68F4D81-0609-4239-8796-EE7341526505}" srcId="{1F7BDCCA-1590-432D-9B2D-EB319D34E05A}" destId="{DFEB5B6D-CEFE-40D2-A6B3-590D2EC2D52E}" srcOrd="0" destOrd="0" parTransId="{F6635D35-9B81-44FA-A401-E222CC29A99A}" sibTransId="{0FCC65A8-8658-4109-B900-8F8634ED89A7}"/>
    <dgm:cxn modelId="{B61B5094-766D-4E53-A070-2A2B44F1025E}" srcId="{1F7BDCCA-1590-432D-9B2D-EB319D34E05A}" destId="{884CC87C-83E1-4B0B-8004-9541F634DC94}" srcOrd="3" destOrd="0" parTransId="{E46F2D1C-5D79-463A-BE03-AB01A637FE3C}" sibTransId="{6A4E31D1-09A1-4E27-B63B-3F7AAEB8F28E}"/>
    <dgm:cxn modelId="{E21A28B7-831B-4954-91E4-73883D930A4D}" type="presOf" srcId="{884CC87C-83E1-4B0B-8004-9541F634DC94}" destId="{7E0B18E3-AE48-41C5-A5DE-E1720716D7CF}" srcOrd="0" destOrd="0" presId="urn:microsoft.com/office/officeart/2005/8/layout/vList2"/>
    <dgm:cxn modelId="{3B35F7C4-1218-4484-9472-5454BA8DCC51}" type="presOf" srcId="{246BCAB0-4D15-45C4-977D-D900B8899099}" destId="{FBEB1A47-E12C-4CE5-871A-7EC6721FC0F5}" srcOrd="0" destOrd="0" presId="urn:microsoft.com/office/officeart/2005/8/layout/vList2"/>
    <dgm:cxn modelId="{DD4E2FCB-9E9B-4140-85E1-0FCEAC5DC016}" type="presOf" srcId="{DFEB5B6D-CEFE-40D2-A6B3-590D2EC2D52E}" destId="{A0A4C2B5-1AF0-4A3E-AD6B-A62592D57231}" srcOrd="0" destOrd="0" presId="urn:microsoft.com/office/officeart/2005/8/layout/vList2"/>
    <dgm:cxn modelId="{922B8CCE-E848-496E-B5DE-8337807B8365}" type="presOf" srcId="{12C4D045-A16B-4911-A697-20E9E78A03D4}" destId="{A91E0CC4-02DC-4FB7-AE71-466716AF3FE6}" srcOrd="0" destOrd="0" presId="urn:microsoft.com/office/officeart/2005/8/layout/vList2"/>
    <dgm:cxn modelId="{7ADFA4E2-674F-4B67-961E-082FB9E705EC}" srcId="{1F7BDCCA-1590-432D-9B2D-EB319D34E05A}" destId="{12C4D045-A16B-4911-A697-20E9E78A03D4}" srcOrd="2" destOrd="0" parTransId="{910FADBC-4A4B-46DD-9D28-2E19D252B676}" sibTransId="{2EF64072-525B-4AA6-A82E-6F51415FBB6D}"/>
    <dgm:cxn modelId="{526574E5-289D-4BEB-B979-001D9744EADA}" type="presParOf" srcId="{BA76DF7A-075D-497E-9865-722150753DA5}" destId="{A0A4C2B5-1AF0-4A3E-AD6B-A62592D57231}" srcOrd="0" destOrd="0" presId="urn:microsoft.com/office/officeart/2005/8/layout/vList2"/>
    <dgm:cxn modelId="{C002A8D5-8D57-42E9-B3D3-6A01EA4B0853}" type="presParOf" srcId="{BA76DF7A-075D-497E-9865-722150753DA5}" destId="{CF6E7F62-5DB7-4733-9B75-D4B31CE7F39B}" srcOrd="1" destOrd="0" presId="urn:microsoft.com/office/officeart/2005/8/layout/vList2"/>
    <dgm:cxn modelId="{8B6DC19D-DC74-43BF-823C-17911E67540C}" type="presParOf" srcId="{BA76DF7A-075D-497E-9865-722150753DA5}" destId="{FBEB1A47-E12C-4CE5-871A-7EC6721FC0F5}" srcOrd="2" destOrd="0" presId="urn:microsoft.com/office/officeart/2005/8/layout/vList2"/>
    <dgm:cxn modelId="{6B8DEEF7-BD22-4D3C-AB05-892DA0E1B474}" type="presParOf" srcId="{BA76DF7A-075D-497E-9865-722150753DA5}" destId="{3A6E6E85-20DE-4371-8A36-764136FFFACD}" srcOrd="3" destOrd="0" presId="urn:microsoft.com/office/officeart/2005/8/layout/vList2"/>
    <dgm:cxn modelId="{62F86EBE-5D05-424B-B572-7F745593AF1B}" type="presParOf" srcId="{BA76DF7A-075D-497E-9865-722150753DA5}" destId="{A91E0CC4-02DC-4FB7-AE71-466716AF3FE6}" srcOrd="4" destOrd="0" presId="urn:microsoft.com/office/officeart/2005/8/layout/vList2"/>
    <dgm:cxn modelId="{EE172FA9-D1F5-42D1-B0B7-57829E103BA2}" type="presParOf" srcId="{BA76DF7A-075D-497E-9865-722150753DA5}" destId="{197A3990-20CC-4E48-B37F-5D2F111FFE3F}" srcOrd="5" destOrd="0" presId="urn:microsoft.com/office/officeart/2005/8/layout/vList2"/>
    <dgm:cxn modelId="{B2870C92-5E2C-48B2-9ADF-EECBD98C346E}" type="presParOf" srcId="{BA76DF7A-075D-497E-9865-722150753DA5}" destId="{7E0B18E3-AE48-41C5-A5DE-E1720716D7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34ADEA-1FCF-4677-B3A0-8B08E4EB54E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FF01179-33BA-45D4-92DE-4EB54FCB6535}">
      <dgm:prSet/>
      <dgm:spPr/>
      <dgm:t>
        <a:bodyPr/>
        <a:lstStyle/>
        <a:p>
          <a:r>
            <a:rPr lang="en-US" baseline="0"/>
            <a:t>À la fin d'un essai</a:t>
          </a:r>
          <a:endParaRPr lang="en-US"/>
        </a:p>
      </dgm:t>
    </dgm:pt>
    <dgm:pt modelId="{96879E88-1C0C-4175-9704-E86EBCD19899}" type="parTrans" cxnId="{40CF7DA1-E6CD-45DF-ACE1-121FA96DE67D}">
      <dgm:prSet/>
      <dgm:spPr/>
      <dgm:t>
        <a:bodyPr/>
        <a:lstStyle/>
        <a:p>
          <a:endParaRPr lang="en-US"/>
        </a:p>
      </dgm:t>
    </dgm:pt>
    <dgm:pt modelId="{B8457DCD-2BAB-4E86-B9A1-2BB64A8F8201}" type="sibTrans" cxnId="{40CF7DA1-E6CD-45DF-ACE1-121FA96DE67D}">
      <dgm:prSet/>
      <dgm:spPr/>
      <dgm:t>
        <a:bodyPr/>
        <a:lstStyle/>
        <a:p>
          <a:endParaRPr lang="en-US"/>
        </a:p>
      </dgm:t>
    </dgm:pt>
    <dgm:pt modelId="{9101EAD4-5C7E-4D14-AE2E-DEF80D86D249}">
      <dgm:prSet/>
      <dgm:spPr/>
      <dgm:t>
        <a:bodyPr/>
        <a:lstStyle/>
        <a:p>
          <a:r>
            <a:rPr lang="en-US" baseline="0" dirty="0"/>
            <a:t>Au milieu </a:t>
          </a:r>
          <a:r>
            <a:rPr lang="en-US" baseline="0" dirty="0" err="1"/>
            <a:t>ou</a:t>
          </a:r>
          <a:r>
            <a:rPr lang="en-US" baseline="0" dirty="0"/>
            <a:t> à la fin du </a:t>
          </a:r>
          <a:r>
            <a:rPr lang="en-US" baseline="0" dirty="0" err="1"/>
            <a:t>mémoire</a:t>
          </a:r>
          <a:endParaRPr lang="en-US" dirty="0"/>
        </a:p>
      </dgm:t>
    </dgm:pt>
    <dgm:pt modelId="{DFB392C7-769E-43F7-8DD4-F42AE10DB86E}" type="parTrans" cxnId="{3F4DDE2B-2FCD-4518-8735-389D86E92725}">
      <dgm:prSet/>
      <dgm:spPr/>
      <dgm:t>
        <a:bodyPr/>
        <a:lstStyle/>
        <a:p>
          <a:endParaRPr lang="en-US"/>
        </a:p>
      </dgm:t>
    </dgm:pt>
    <dgm:pt modelId="{A8BB812E-7C19-48D3-9B71-8222559FD57B}" type="sibTrans" cxnId="{3F4DDE2B-2FCD-4518-8735-389D86E92725}">
      <dgm:prSet/>
      <dgm:spPr/>
      <dgm:t>
        <a:bodyPr/>
        <a:lstStyle/>
        <a:p>
          <a:endParaRPr lang="en-US"/>
        </a:p>
      </dgm:t>
    </dgm:pt>
    <dgm:pt modelId="{28C5FF71-77E6-4202-A05E-13E6A6F7FCD5}">
      <dgm:prSet/>
      <dgm:spPr/>
      <dgm:t>
        <a:bodyPr/>
        <a:lstStyle/>
        <a:p>
          <a:r>
            <a:rPr lang="en-US" baseline="0"/>
            <a:t>Avant de rédiger un article scientifique</a:t>
          </a:r>
          <a:endParaRPr lang="en-US"/>
        </a:p>
      </dgm:t>
    </dgm:pt>
    <dgm:pt modelId="{D5207AAD-32BE-404F-9222-CCF5CD4A35D6}" type="parTrans" cxnId="{65A2669E-22BD-4DBA-B764-DC2F8485F29D}">
      <dgm:prSet/>
      <dgm:spPr/>
      <dgm:t>
        <a:bodyPr/>
        <a:lstStyle/>
        <a:p>
          <a:endParaRPr lang="en-US"/>
        </a:p>
      </dgm:t>
    </dgm:pt>
    <dgm:pt modelId="{459B5075-FB9F-49EA-8A33-C646DC07D136}" type="sibTrans" cxnId="{65A2669E-22BD-4DBA-B764-DC2F8485F29D}">
      <dgm:prSet/>
      <dgm:spPr/>
      <dgm:t>
        <a:bodyPr/>
        <a:lstStyle/>
        <a:p>
          <a:endParaRPr lang="en-US"/>
        </a:p>
      </dgm:t>
    </dgm:pt>
    <dgm:pt modelId="{2E8B7348-6E19-4F45-B210-AD56A768CDAA}">
      <dgm:prSet/>
      <dgm:spPr/>
      <dgm:t>
        <a:bodyPr/>
        <a:lstStyle/>
        <a:p>
          <a:r>
            <a:rPr lang="en-US" baseline="0"/>
            <a:t>En partie ou en entier</a:t>
          </a:r>
          <a:endParaRPr lang="en-US"/>
        </a:p>
      </dgm:t>
    </dgm:pt>
    <dgm:pt modelId="{7457F9D7-8B17-4C36-931F-3F565E884A85}" type="parTrans" cxnId="{53BF327C-8BFA-4718-88F9-D80E8C8FC244}">
      <dgm:prSet/>
      <dgm:spPr/>
      <dgm:t>
        <a:bodyPr/>
        <a:lstStyle/>
        <a:p>
          <a:endParaRPr lang="en-US"/>
        </a:p>
      </dgm:t>
    </dgm:pt>
    <dgm:pt modelId="{C6D93982-3942-4A75-8921-A65B097E3FE1}" type="sibTrans" cxnId="{53BF327C-8BFA-4718-88F9-D80E8C8FC244}">
      <dgm:prSet/>
      <dgm:spPr/>
      <dgm:t>
        <a:bodyPr/>
        <a:lstStyle/>
        <a:p>
          <a:endParaRPr lang="en-US"/>
        </a:p>
      </dgm:t>
    </dgm:pt>
    <dgm:pt modelId="{F34CC52B-8B37-4348-8249-4AEF44CDADBE}">
      <dgm:prSet/>
      <dgm:spPr/>
      <dgm:t>
        <a:bodyPr/>
        <a:lstStyle/>
        <a:p>
          <a:r>
            <a:rPr lang="en-US" baseline="0"/>
            <a:t>Le premier jet ou toutes les étapes</a:t>
          </a:r>
          <a:endParaRPr lang="en-US"/>
        </a:p>
      </dgm:t>
    </dgm:pt>
    <dgm:pt modelId="{135A8650-E9BD-4F54-A57A-97D117EFC135}" type="parTrans" cxnId="{23196F41-FAEC-4508-A0D7-0A9F93918E42}">
      <dgm:prSet/>
      <dgm:spPr/>
      <dgm:t>
        <a:bodyPr/>
        <a:lstStyle/>
        <a:p>
          <a:endParaRPr lang="en-US"/>
        </a:p>
      </dgm:t>
    </dgm:pt>
    <dgm:pt modelId="{746ECC01-160D-4965-A115-BC47B796AB8F}" type="sibTrans" cxnId="{23196F41-FAEC-4508-A0D7-0A9F93918E42}">
      <dgm:prSet/>
      <dgm:spPr/>
      <dgm:t>
        <a:bodyPr/>
        <a:lstStyle/>
        <a:p>
          <a:endParaRPr lang="en-US"/>
        </a:p>
      </dgm:t>
    </dgm:pt>
    <dgm:pt modelId="{45BE7F1B-3DDB-49A7-A488-76C5D06F2B6B}" type="pres">
      <dgm:prSet presAssocID="{5234ADEA-1FCF-4677-B3A0-8B08E4EB54E6}" presName="vert0" presStyleCnt="0">
        <dgm:presLayoutVars>
          <dgm:dir/>
          <dgm:animOne val="branch"/>
          <dgm:animLvl val="lvl"/>
        </dgm:presLayoutVars>
      </dgm:prSet>
      <dgm:spPr/>
    </dgm:pt>
    <dgm:pt modelId="{F410F86C-CABA-4743-8812-DF8E3175A0D5}" type="pres">
      <dgm:prSet presAssocID="{CFF01179-33BA-45D4-92DE-4EB54FCB6535}" presName="thickLine" presStyleLbl="alignNode1" presStyleIdx="0" presStyleCnt="5"/>
      <dgm:spPr/>
    </dgm:pt>
    <dgm:pt modelId="{7E031E0D-29F4-43A9-BD21-E89E53CC8617}" type="pres">
      <dgm:prSet presAssocID="{CFF01179-33BA-45D4-92DE-4EB54FCB6535}" presName="horz1" presStyleCnt="0"/>
      <dgm:spPr/>
    </dgm:pt>
    <dgm:pt modelId="{49FE89B9-69E9-4DD3-B70B-72B035E582F9}" type="pres">
      <dgm:prSet presAssocID="{CFF01179-33BA-45D4-92DE-4EB54FCB6535}" presName="tx1" presStyleLbl="revTx" presStyleIdx="0" presStyleCnt="5"/>
      <dgm:spPr/>
    </dgm:pt>
    <dgm:pt modelId="{1BFD6D5C-4554-4E43-8CE6-84042686AFE6}" type="pres">
      <dgm:prSet presAssocID="{CFF01179-33BA-45D4-92DE-4EB54FCB6535}" presName="vert1" presStyleCnt="0"/>
      <dgm:spPr/>
    </dgm:pt>
    <dgm:pt modelId="{EDCE5083-4AD0-47AD-8669-E2992BFC03AD}" type="pres">
      <dgm:prSet presAssocID="{9101EAD4-5C7E-4D14-AE2E-DEF80D86D249}" presName="thickLine" presStyleLbl="alignNode1" presStyleIdx="1" presStyleCnt="5"/>
      <dgm:spPr/>
    </dgm:pt>
    <dgm:pt modelId="{62C5FB60-5A01-4598-AA68-FFE26EAA4CC8}" type="pres">
      <dgm:prSet presAssocID="{9101EAD4-5C7E-4D14-AE2E-DEF80D86D249}" presName="horz1" presStyleCnt="0"/>
      <dgm:spPr/>
    </dgm:pt>
    <dgm:pt modelId="{D664F7EF-8783-43BF-A1AB-E24CC47F064B}" type="pres">
      <dgm:prSet presAssocID="{9101EAD4-5C7E-4D14-AE2E-DEF80D86D249}" presName="tx1" presStyleLbl="revTx" presStyleIdx="1" presStyleCnt="5"/>
      <dgm:spPr/>
    </dgm:pt>
    <dgm:pt modelId="{84B3AFA2-E10D-440A-87AC-0878BBDF5F46}" type="pres">
      <dgm:prSet presAssocID="{9101EAD4-5C7E-4D14-AE2E-DEF80D86D249}" presName="vert1" presStyleCnt="0"/>
      <dgm:spPr/>
    </dgm:pt>
    <dgm:pt modelId="{2F246D62-CBB4-460B-8145-831786EE2B82}" type="pres">
      <dgm:prSet presAssocID="{28C5FF71-77E6-4202-A05E-13E6A6F7FCD5}" presName="thickLine" presStyleLbl="alignNode1" presStyleIdx="2" presStyleCnt="5"/>
      <dgm:spPr/>
    </dgm:pt>
    <dgm:pt modelId="{AE0B5B6D-1AE0-4C22-AE66-8698AD1E6D6C}" type="pres">
      <dgm:prSet presAssocID="{28C5FF71-77E6-4202-A05E-13E6A6F7FCD5}" presName="horz1" presStyleCnt="0"/>
      <dgm:spPr/>
    </dgm:pt>
    <dgm:pt modelId="{93107AB4-0216-473B-A122-542E63ED26FC}" type="pres">
      <dgm:prSet presAssocID="{28C5FF71-77E6-4202-A05E-13E6A6F7FCD5}" presName="tx1" presStyleLbl="revTx" presStyleIdx="2" presStyleCnt="5"/>
      <dgm:spPr/>
    </dgm:pt>
    <dgm:pt modelId="{5791915B-FE63-41AA-8540-706D32AC9E15}" type="pres">
      <dgm:prSet presAssocID="{28C5FF71-77E6-4202-A05E-13E6A6F7FCD5}" presName="vert1" presStyleCnt="0"/>
      <dgm:spPr/>
    </dgm:pt>
    <dgm:pt modelId="{DA8EF405-998E-4CA7-977D-A15019D44A45}" type="pres">
      <dgm:prSet presAssocID="{2E8B7348-6E19-4F45-B210-AD56A768CDAA}" presName="thickLine" presStyleLbl="alignNode1" presStyleIdx="3" presStyleCnt="5"/>
      <dgm:spPr/>
    </dgm:pt>
    <dgm:pt modelId="{FD0BC524-4CC4-4D43-AA75-4970ABFD7E1F}" type="pres">
      <dgm:prSet presAssocID="{2E8B7348-6E19-4F45-B210-AD56A768CDAA}" presName="horz1" presStyleCnt="0"/>
      <dgm:spPr/>
    </dgm:pt>
    <dgm:pt modelId="{695808D7-C77D-4989-AB05-8E197BFF6656}" type="pres">
      <dgm:prSet presAssocID="{2E8B7348-6E19-4F45-B210-AD56A768CDAA}" presName="tx1" presStyleLbl="revTx" presStyleIdx="3" presStyleCnt="5"/>
      <dgm:spPr/>
    </dgm:pt>
    <dgm:pt modelId="{2BA2E05B-E8CE-4C16-A776-3A7F41FAE728}" type="pres">
      <dgm:prSet presAssocID="{2E8B7348-6E19-4F45-B210-AD56A768CDAA}" presName="vert1" presStyleCnt="0"/>
      <dgm:spPr/>
    </dgm:pt>
    <dgm:pt modelId="{362F362B-86C7-47F6-B391-21A3DEC7BD55}" type="pres">
      <dgm:prSet presAssocID="{F34CC52B-8B37-4348-8249-4AEF44CDADBE}" presName="thickLine" presStyleLbl="alignNode1" presStyleIdx="4" presStyleCnt="5"/>
      <dgm:spPr/>
    </dgm:pt>
    <dgm:pt modelId="{AE925E62-9CD9-458C-93B4-742F846FE8F0}" type="pres">
      <dgm:prSet presAssocID="{F34CC52B-8B37-4348-8249-4AEF44CDADBE}" presName="horz1" presStyleCnt="0"/>
      <dgm:spPr/>
    </dgm:pt>
    <dgm:pt modelId="{0E97FC6D-7724-4CC0-AFA5-217EB58F33AC}" type="pres">
      <dgm:prSet presAssocID="{F34CC52B-8B37-4348-8249-4AEF44CDADBE}" presName="tx1" presStyleLbl="revTx" presStyleIdx="4" presStyleCnt="5"/>
      <dgm:spPr/>
    </dgm:pt>
    <dgm:pt modelId="{843BDE2C-AEA1-40A1-AB3A-FBC3B5D29A75}" type="pres">
      <dgm:prSet presAssocID="{F34CC52B-8B37-4348-8249-4AEF44CDADBE}" presName="vert1" presStyleCnt="0"/>
      <dgm:spPr/>
    </dgm:pt>
  </dgm:ptLst>
  <dgm:cxnLst>
    <dgm:cxn modelId="{7E4F2829-CF30-49AF-B7DA-2BFD31501A38}" type="presOf" srcId="{5234ADEA-1FCF-4677-B3A0-8B08E4EB54E6}" destId="{45BE7F1B-3DDB-49A7-A488-76C5D06F2B6B}" srcOrd="0" destOrd="0" presId="urn:microsoft.com/office/officeart/2008/layout/LinedList"/>
    <dgm:cxn modelId="{3F4DDE2B-2FCD-4518-8735-389D86E92725}" srcId="{5234ADEA-1FCF-4677-B3A0-8B08E4EB54E6}" destId="{9101EAD4-5C7E-4D14-AE2E-DEF80D86D249}" srcOrd="1" destOrd="0" parTransId="{DFB392C7-769E-43F7-8DD4-F42AE10DB86E}" sibTransId="{A8BB812E-7C19-48D3-9B71-8222559FD57B}"/>
    <dgm:cxn modelId="{23196F41-FAEC-4508-A0D7-0A9F93918E42}" srcId="{5234ADEA-1FCF-4677-B3A0-8B08E4EB54E6}" destId="{F34CC52B-8B37-4348-8249-4AEF44CDADBE}" srcOrd="4" destOrd="0" parTransId="{135A8650-E9BD-4F54-A57A-97D117EFC135}" sibTransId="{746ECC01-160D-4965-A115-BC47B796AB8F}"/>
    <dgm:cxn modelId="{53BF327C-8BFA-4718-88F9-D80E8C8FC244}" srcId="{5234ADEA-1FCF-4677-B3A0-8B08E4EB54E6}" destId="{2E8B7348-6E19-4F45-B210-AD56A768CDAA}" srcOrd="3" destOrd="0" parTransId="{7457F9D7-8B17-4C36-931F-3F565E884A85}" sibTransId="{C6D93982-3942-4A75-8921-A65B097E3FE1}"/>
    <dgm:cxn modelId="{65A2669E-22BD-4DBA-B764-DC2F8485F29D}" srcId="{5234ADEA-1FCF-4677-B3A0-8B08E4EB54E6}" destId="{28C5FF71-77E6-4202-A05E-13E6A6F7FCD5}" srcOrd="2" destOrd="0" parTransId="{D5207AAD-32BE-404F-9222-CCF5CD4A35D6}" sibTransId="{459B5075-FB9F-49EA-8A33-C646DC07D136}"/>
    <dgm:cxn modelId="{5406C9A0-D072-49FE-9CC7-6E9CE9EDCBC8}" type="presOf" srcId="{F34CC52B-8B37-4348-8249-4AEF44CDADBE}" destId="{0E97FC6D-7724-4CC0-AFA5-217EB58F33AC}" srcOrd="0" destOrd="0" presId="urn:microsoft.com/office/officeart/2008/layout/LinedList"/>
    <dgm:cxn modelId="{40CF7DA1-E6CD-45DF-ACE1-121FA96DE67D}" srcId="{5234ADEA-1FCF-4677-B3A0-8B08E4EB54E6}" destId="{CFF01179-33BA-45D4-92DE-4EB54FCB6535}" srcOrd="0" destOrd="0" parTransId="{96879E88-1C0C-4175-9704-E86EBCD19899}" sibTransId="{B8457DCD-2BAB-4E86-B9A1-2BB64A8F8201}"/>
    <dgm:cxn modelId="{ABB31CB4-5ACB-4B9F-AD10-D70034DDFE7B}" type="presOf" srcId="{2E8B7348-6E19-4F45-B210-AD56A768CDAA}" destId="{695808D7-C77D-4989-AB05-8E197BFF6656}" srcOrd="0" destOrd="0" presId="urn:microsoft.com/office/officeart/2008/layout/LinedList"/>
    <dgm:cxn modelId="{1B8612D5-17B6-4494-BC60-E4611901BF22}" type="presOf" srcId="{28C5FF71-77E6-4202-A05E-13E6A6F7FCD5}" destId="{93107AB4-0216-473B-A122-542E63ED26FC}" srcOrd="0" destOrd="0" presId="urn:microsoft.com/office/officeart/2008/layout/LinedList"/>
    <dgm:cxn modelId="{088D49DB-9DFA-4541-B7E4-3B2BAAFFC17D}" type="presOf" srcId="{CFF01179-33BA-45D4-92DE-4EB54FCB6535}" destId="{49FE89B9-69E9-4DD3-B70B-72B035E582F9}" srcOrd="0" destOrd="0" presId="urn:microsoft.com/office/officeart/2008/layout/LinedList"/>
    <dgm:cxn modelId="{44FD11DE-F875-463D-9EC4-82C7ACF51C25}" type="presOf" srcId="{9101EAD4-5C7E-4D14-AE2E-DEF80D86D249}" destId="{D664F7EF-8783-43BF-A1AB-E24CC47F064B}" srcOrd="0" destOrd="0" presId="urn:microsoft.com/office/officeart/2008/layout/LinedList"/>
    <dgm:cxn modelId="{02F58BE9-DE19-4158-BD8D-A2EAE9DB825B}" type="presParOf" srcId="{45BE7F1B-3DDB-49A7-A488-76C5D06F2B6B}" destId="{F410F86C-CABA-4743-8812-DF8E3175A0D5}" srcOrd="0" destOrd="0" presId="urn:microsoft.com/office/officeart/2008/layout/LinedList"/>
    <dgm:cxn modelId="{CF871815-DFC2-46EB-B828-F7DC60C5318C}" type="presParOf" srcId="{45BE7F1B-3DDB-49A7-A488-76C5D06F2B6B}" destId="{7E031E0D-29F4-43A9-BD21-E89E53CC8617}" srcOrd="1" destOrd="0" presId="urn:microsoft.com/office/officeart/2008/layout/LinedList"/>
    <dgm:cxn modelId="{BDD80DC9-90B9-4A74-A93F-9D1829AFB69D}" type="presParOf" srcId="{7E031E0D-29F4-43A9-BD21-E89E53CC8617}" destId="{49FE89B9-69E9-4DD3-B70B-72B035E582F9}" srcOrd="0" destOrd="0" presId="urn:microsoft.com/office/officeart/2008/layout/LinedList"/>
    <dgm:cxn modelId="{B6E8A750-240A-4399-92FB-FF37B48F21EA}" type="presParOf" srcId="{7E031E0D-29F4-43A9-BD21-E89E53CC8617}" destId="{1BFD6D5C-4554-4E43-8CE6-84042686AFE6}" srcOrd="1" destOrd="0" presId="urn:microsoft.com/office/officeart/2008/layout/LinedList"/>
    <dgm:cxn modelId="{9210163A-F59C-4170-93A4-574E4F6CA3FB}" type="presParOf" srcId="{45BE7F1B-3DDB-49A7-A488-76C5D06F2B6B}" destId="{EDCE5083-4AD0-47AD-8669-E2992BFC03AD}" srcOrd="2" destOrd="0" presId="urn:microsoft.com/office/officeart/2008/layout/LinedList"/>
    <dgm:cxn modelId="{A9D424F3-BD63-46C4-9562-29ACB830AA21}" type="presParOf" srcId="{45BE7F1B-3DDB-49A7-A488-76C5D06F2B6B}" destId="{62C5FB60-5A01-4598-AA68-FFE26EAA4CC8}" srcOrd="3" destOrd="0" presId="urn:microsoft.com/office/officeart/2008/layout/LinedList"/>
    <dgm:cxn modelId="{82B72A41-8B75-43DA-A570-06BC3730A13B}" type="presParOf" srcId="{62C5FB60-5A01-4598-AA68-FFE26EAA4CC8}" destId="{D664F7EF-8783-43BF-A1AB-E24CC47F064B}" srcOrd="0" destOrd="0" presId="urn:microsoft.com/office/officeart/2008/layout/LinedList"/>
    <dgm:cxn modelId="{ECD47F1F-8A8A-4BD9-9604-E17E0B5B2AEB}" type="presParOf" srcId="{62C5FB60-5A01-4598-AA68-FFE26EAA4CC8}" destId="{84B3AFA2-E10D-440A-87AC-0878BBDF5F46}" srcOrd="1" destOrd="0" presId="urn:microsoft.com/office/officeart/2008/layout/LinedList"/>
    <dgm:cxn modelId="{3CF925A1-5B1C-4F5B-84EC-B02C65988DA8}" type="presParOf" srcId="{45BE7F1B-3DDB-49A7-A488-76C5D06F2B6B}" destId="{2F246D62-CBB4-460B-8145-831786EE2B82}" srcOrd="4" destOrd="0" presId="urn:microsoft.com/office/officeart/2008/layout/LinedList"/>
    <dgm:cxn modelId="{26A1BFBA-B984-4F09-BCC6-B78D18BE364C}" type="presParOf" srcId="{45BE7F1B-3DDB-49A7-A488-76C5D06F2B6B}" destId="{AE0B5B6D-1AE0-4C22-AE66-8698AD1E6D6C}" srcOrd="5" destOrd="0" presId="urn:microsoft.com/office/officeart/2008/layout/LinedList"/>
    <dgm:cxn modelId="{2C073552-BD97-4678-8802-2BA687E1042A}" type="presParOf" srcId="{AE0B5B6D-1AE0-4C22-AE66-8698AD1E6D6C}" destId="{93107AB4-0216-473B-A122-542E63ED26FC}" srcOrd="0" destOrd="0" presId="urn:microsoft.com/office/officeart/2008/layout/LinedList"/>
    <dgm:cxn modelId="{0C6A6FA7-442B-4AB6-8C3A-2AD08C2E0C50}" type="presParOf" srcId="{AE0B5B6D-1AE0-4C22-AE66-8698AD1E6D6C}" destId="{5791915B-FE63-41AA-8540-706D32AC9E15}" srcOrd="1" destOrd="0" presId="urn:microsoft.com/office/officeart/2008/layout/LinedList"/>
    <dgm:cxn modelId="{F11F9A6A-0208-4FF1-8711-BC636CDC3827}" type="presParOf" srcId="{45BE7F1B-3DDB-49A7-A488-76C5D06F2B6B}" destId="{DA8EF405-998E-4CA7-977D-A15019D44A45}" srcOrd="6" destOrd="0" presId="urn:microsoft.com/office/officeart/2008/layout/LinedList"/>
    <dgm:cxn modelId="{4000067C-2707-4492-9B8B-9C5AFE0E451F}" type="presParOf" srcId="{45BE7F1B-3DDB-49A7-A488-76C5D06F2B6B}" destId="{FD0BC524-4CC4-4D43-AA75-4970ABFD7E1F}" srcOrd="7" destOrd="0" presId="urn:microsoft.com/office/officeart/2008/layout/LinedList"/>
    <dgm:cxn modelId="{CC001241-BFE4-48CB-9879-60FED4D8C373}" type="presParOf" srcId="{FD0BC524-4CC4-4D43-AA75-4970ABFD7E1F}" destId="{695808D7-C77D-4989-AB05-8E197BFF6656}" srcOrd="0" destOrd="0" presId="urn:microsoft.com/office/officeart/2008/layout/LinedList"/>
    <dgm:cxn modelId="{7DC91B0F-5640-410C-ACC9-F20C47A5B2D0}" type="presParOf" srcId="{FD0BC524-4CC4-4D43-AA75-4970ABFD7E1F}" destId="{2BA2E05B-E8CE-4C16-A776-3A7F41FAE728}" srcOrd="1" destOrd="0" presId="urn:microsoft.com/office/officeart/2008/layout/LinedList"/>
    <dgm:cxn modelId="{B9803AAA-D6C2-4624-9277-F4338275846F}" type="presParOf" srcId="{45BE7F1B-3DDB-49A7-A488-76C5D06F2B6B}" destId="{362F362B-86C7-47F6-B391-21A3DEC7BD55}" srcOrd="8" destOrd="0" presId="urn:microsoft.com/office/officeart/2008/layout/LinedList"/>
    <dgm:cxn modelId="{37481B94-D7C3-420F-9A14-F1DC668642BA}" type="presParOf" srcId="{45BE7F1B-3DDB-49A7-A488-76C5D06F2B6B}" destId="{AE925E62-9CD9-458C-93B4-742F846FE8F0}" srcOrd="9" destOrd="0" presId="urn:microsoft.com/office/officeart/2008/layout/LinedList"/>
    <dgm:cxn modelId="{58226A76-E635-4829-A0F9-674604A24367}" type="presParOf" srcId="{AE925E62-9CD9-458C-93B4-742F846FE8F0}" destId="{0E97FC6D-7724-4CC0-AFA5-217EB58F33AC}" srcOrd="0" destOrd="0" presId="urn:microsoft.com/office/officeart/2008/layout/LinedList"/>
    <dgm:cxn modelId="{0CED7487-A20B-4C17-AA2B-0D5E141F4ADE}" type="presParOf" srcId="{AE925E62-9CD9-458C-93B4-742F846FE8F0}" destId="{843BDE2C-AEA1-40A1-AB3A-FBC3B5D29A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97EBFA-9AB0-4D79-A112-CE6D6FEED859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ED25E0-AC8B-4565-9AC4-A821D9D6CE69}">
      <dgm:prSet/>
      <dgm:spPr/>
      <dgm:t>
        <a:bodyPr/>
        <a:lstStyle/>
        <a:p>
          <a:r>
            <a:rPr lang="fr-FR" dirty="0"/>
            <a:t>Choisir une revue</a:t>
          </a:r>
          <a:endParaRPr lang="en-US" dirty="0"/>
        </a:p>
      </dgm:t>
    </dgm:pt>
    <dgm:pt modelId="{C0E43F06-758F-48E7-AC41-84BFCDBE12AF}" type="parTrans" cxnId="{03AD9C4D-2405-4673-AFA5-1C1D3B028A05}">
      <dgm:prSet/>
      <dgm:spPr/>
      <dgm:t>
        <a:bodyPr/>
        <a:lstStyle/>
        <a:p>
          <a:endParaRPr lang="en-US"/>
        </a:p>
      </dgm:t>
    </dgm:pt>
    <dgm:pt modelId="{77E09ECE-94CC-4E80-8755-207F7A200E60}" type="sibTrans" cxnId="{03AD9C4D-2405-4673-AFA5-1C1D3B028A05}">
      <dgm:prSet/>
      <dgm:spPr/>
      <dgm:t>
        <a:bodyPr/>
        <a:lstStyle/>
        <a:p>
          <a:endParaRPr lang="en-US"/>
        </a:p>
      </dgm:t>
    </dgm:pt>
    <dgm:pt modelId="{98FD7C74-3D87-493B-9397-D84208A5AEAF}">
      <dgm:prSet/>
      <dgm:spPr/>
      <dgm:t>
        <a:bodyPr/>
        <a:lstStyle/>
        <a:p>
          <a:r>
            <a:rPr lang="fr-FR" dirty="0"/>
            <a:t>Discuter des auteurs et des autrices et de leur ordre</a:t>
          </a:r>
          <a:endParaRPr lang="en-US" dirty="0"/>
        </a:p>
      </dgm:t>
    </dgm:pt>
    <dgm:pt modelId="{82508C1C-24A4-43DC-BD7D-E8D83E9E778C}" type="parTrans" cxnId="{86444C31-4BAD-467B-9659-FCA72122194B}">
      <dgm:prSet/>
      <dgm:spPr/>
      <dgm:t>
        <a:bodyPr/>
        <a:lstStyle/>
        <a:p>
          <a:endParaRPr lang="en-US"/>
        </a:p>
      </dgm:t>
    </dgm:pt>
    <dgm:pt modelId="{6EEAD3D2-7BB7-47AC-9A80-471CE52F7ACD}" type="sibTrans" cxnId="{86444C31-4BAD-467B-9659-FCA72122194B}">
      <dgm:prSet/>
      <dgm:spPr/>
      <dgm:t>
        <a:bodyPr/>
        <a:lstStyle/>
        <a:p>
          <a:endParaRPr lang="en-US"/>
        </a:p>
      </dgm:t>
    </dgm:pt>
    <dgm:pt modelId="{034B4273-02AB-4BD7-8F21-698AA55F7634}">
      <dgm:prSet/>
      <dgm:spPr/>
      <dgm:t>
        <a:bodyPr/>
        <a:lstStyle/>
        <a:p>
          <a:r>
            <a:rPr lang="en-US" dirty="0"/>
            <a:t>Penser à </a:t>
          </a:r>
          <a:r>
            <a:rPr lang="en-US" dirty="0" err="1"/>
            <a:t>une</a:t>
          </a:r>
          <a:r>
            <a:rPr lang="en-US" dirty="0"/>
            <a:t> idée</a:t>
          </a:r>
        </a:p>
      </dgm:t>
    </dgm:pt>
    <dgm:pt modelId="{8970F077-1D5B-484C-90FB-E59C87AB28D0}" type="parTrans" cxnId="{73C068EA-C1D4-455B-9C4B-253D32C6AD8C}">
      <dgm:prSet/>
      <dgm:spPr/>
      <dgm:t>
        <a:bodyPr/>
        <a:lstStyle/>
        <a:p>
          <a:endParaRPr lang="fr-CA"/>
        </a:p>
      </dgm:t>
    </dgm:pt>
    <dgm:pt modelId="{579F6DC6-2597-411C-B840-F6B787C40255}" type="sibTrans" cxnId="{73C068EA-C1D4-455B-9C4B-253D32C6AD8C}">
      <dgm:prSet/>
      <dgm:spPr/>
      <dgm:t>
        <a:bodyPr/>
        <a:lstStyle/>
        <a:p>
          <a:endParaRPr lang="fr-CA"/>
        </a:p>
      </dgm:t>
    </dgm:pt>
    <dgm:pt modelId="{D1639C4B-0352-461B-A1CC-25B26B2E1C74}">
      <dgm:prSet/>
      <dgm:spPr/>
      <dgm:t>
        <a:bodyPr/>
        <a:lstStyle/>
        <a:p>
          <a:r>
            <a:rPr lang="en-US" dirty="0"/>
            <a:t>Lire </a:t>
          </a:r>
          <a:r>
            <a:rPr lang="en-US" dirty="0" err="1"/>
            <a:t>très</a:t>
          </a:r>
          <a:r>
            <a:rPr lang="en-US" dirty="0"/>
            <a:t> </a:t>
          </a:r>
          <a:r>
            <a:rPr lang="en-US" dirty="0" err="1"/>
            <a:t>attentivement</a:t>
          </a:r>
          <a:r>
            <a:rPr lang="en-US" dirty="0"/>
            <a:t> les </a:t>
          </a:r>
          <a:r>
            <a:rPr lang="en-US" dirty="0" err="1"/>
            <a:t>normes</a:t>
          </a:r>
          <a:r>
            <a:rPr lang="en-US" dirty="0"/>
            <a:t> de publication</a:t>
          </a:r>
        </a:p>
      </dgm:t>
    </dgm:pt>
    <dgm:pt modelId="{30B5666F-E090-4A27-820C-07EDA7808D86}" type="parTrans" cxnId="{60F1ED97-2F6A-497B-8D78-830E869B3ACA}">
      <dgm:prSet/>
      <dgm:spPr/>
      <dgm:t>
        <a:bodyPr/>
        <a:lstStyle/>
        <a:p>
          <a:endParaRPr lang="fr-CA"/>
        </a:p>
      </dgm:t>
    </dgm:pt>
    <dgm:pt modelId="{98C724ED-7C4E-480A-B482-792042D1DF0D}" type="sibTrans" cxnId="{60F1ED97-2F6A-497B-8D78-830E869B3ACA}">
      <dgm:prSet/>
      <dgm:spPr/>
      <dgm:t>
        <a:bodyPr/>
        <a:lstStyle/>
        <a:p>
          <a:endParaRPr lang="fr-CA"/>
        </a:p>
      </dgm:t>
    </dgm:pt>
    <dgm:pt modelId="{1DD13DBC-0575-4C8E-AB10-4CAE6914FDF5}">
      <dgm:prSet/>
      <dgm:spPr/>
      <dgm:t>
        <a:bodyPr/>
        <a:lstStyle/>
        <a:p>
          <a:r>
            <a:rPr lang="en-US" dirty="0"/>
            <a:t>Lire 2-3 articles dans la revue </a:t>
          </a:r>
          <a:r>
            <a:rPr lang="en-US" dirty="0" err="1"/>
            <a:t>ciblée</a:t>
          </a:r>
          <a:endParaRPr lang="en-US" dirty="0"/>
        </a:p>
      </dgm:t>
    </dgm:pt>
    <dgm:pt modelId="{50C0295B-50F7-4D51-A86F-5F5D88670235}" type="parTrans" cxnId="{301AF20B-3728-4D61-9669-A94828EA5F6B}">
      <dgm:prSet/>
      <dgm:spPr/>
      <dgm:t>
        <a:bodyPr/>
        <a:lstStyle/>
        <a:p>
          <a:endParaRPr lang="fr-CA"/>
        </a:p>
      </dgm:t>
    </dgm:pt>
    <dgm:pt modelId="{A896EB09-D809-4550-A074-6F685573529A}" type="sibTrans" cxnId="{301AF20B-3728-4D61-9669-A94828EA5F6B}">
      <dgm:prSet/>
      <dgm:spPr/>
      <dgm:t>
        <a:bodyPr/>
        <a:lstStyle/>
        <a:p>
          <a:endParaRPr lang="fr-CA"/>
        </a:p>
      </dgm:t>
    </dgm:pt>
    <dgm:pt modelId="{483BB99A-A431-48FB-9541-9FC0855C6C07}">
      <dgm:prSet/>
      <dgm:spPr/>
      <dgm:t>
        <a:bodyPr/>
        <a:lstStyle/>
        <a:p>
          <a:r>
            <a:rPr lang="en-US" dirty="0"/>
            <a:t>Faire un premier plan</a:t>
          </a:r>
        </a:p>
      </dgm:t>
    </dgm:pt>
    <dgm:pt modelId="{3E092E6F-8E1D-4B9F-9520-59C2129A3581}" type="parTrans" cxnId="{92F664A8-A86F-4685-95C1-C768BFDB67F1}">
      <dgm:prSet/>
      <dgm:spPr/>
      <dgm:t>
        <a:bodyPr/>
        <a:lstStyle/>
        <a:p>
          <a:endParaRPr lang="fr-CA"/>
        </a:p>
      </dgm:t>
    </dgm:pt>
    <dgm:pt modelId="{D57FA3BE-812B-460A-9951-CEBEBECCA837}" type="sibTrans" cxnId="{92F664A8-A86F-4685-95C1-C768BFDB67F1}">
      <dgm:prSet/>
      <dgm:spPr/>
      <dgm:t>
        <a:bodyPr/>
        <a:lstStyle/>
        <a:p>
          <a:endParaRPr lang="fr-CA"/>
        </a:p>
      </dgm:t>
    </dgm:pt>
    <dgm:pt modelId="{7BA84955-67D1-4636-B092-6721C2B22672}" type="pres">
      <dgm:prSet presAssocID="{6A97EBFA-9AB0-4D79-A112-CE6D6FEED859}" presName="linear" presStyleCnt="0">
        <dgm:presLayoutVars>
          <dgm:dir/>
          <dgm:animLvl val="lvl"/>
          <dgm:resizeHandles val="exact"/>
        </dgm:presLayoutVars>
      </dgm:prSet>
      <dgm:spPr/>
    </dgm:pt>
    <dgm:pt modelId="{9601A043-7DE2-4EC0-A298-99B5A394B17F}" type="pres">
      <dgm:prSet presAssocID="{034B4273-02AB-4BD7-8F21-698AA55F7634}" presName="parentLin" presStyleCnt="0"/>
      <dgm:spPr/>
    </dgm:pt>
    <dgm:pt modelId="{38BF0773-1C70-4B1E-9FF4-375F00B7AA6F}" type="pres">
      <dgm:prSet presAssocID="{034B4273-02AB-4BD7-8F21-698AA55F7634}" presName="parentLeftMargin" presStyleLbl="node1" presStyleIdx="0" presStyleCnt="6"/>
      <dgm:spPr/>
    </dgm:pt>
    <dgm:pt modelId="{FD4D7416-2DA6-4638-BEA3-B87B4A08E88F}" type="pres">
      <dgm:prSet presAssocID="{034B4273-02AB-4BD7-8F21-698AA55F7634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5CD0154-4418-4A37-BFC4-FB9799B264B4}" type="pres">
      <dgm:prSet presAssocID="{034B4273-02AB-4BD7-8F21-698AA55F7634}" presName="negativeSpace" presStyleCnt="0"/>
      <dgm:spPr/>
    </dgm:pt>
    <dgm:pt modelId="{AEDC0E61-5C38-4311-A88F-4D06D7336789}" type="pres">
      <dgm:prSet presAssocID="{034B4273-02AB-4BD7-8F21-698AA55F7634}" presName="childText" presStyleLbl="conFgAcc1" presStyleIdx="0" presStyleCnt="6">
        <dgm:presLayoutVars>
          <dgm:bulletEnabled val="1"/>
        </dgm:presLayoutVars>
      </dgm:prSet>
      <dgm:spPr/>
    </dgm:pt>
    <dgm:pt modelId="{5D96A354-602C-4774-9E53-4F9596CF3456}" type="pres">
      <dgm:prSet presAssocID="{579F6DC6-2597-411C-B840-F6B787C40255}" presName="spaceBetweenRectangles" presStyleCnt="0"/>
      <dgm:spPr/>
    </dgm:pt>
    <dgm:pt modelId="{CD9C878B-4D25-4FD5-86DA-80C063CCD83F}" type="pres">
      <dgm:prSet presAssocID="{DDED25E0-AC8B-4565-9AC4-A821D9D6CE69}" presName="parentLin" presStyleCnt="0"/>
      <dgm:spPr/>
    </dgm:pt>
    <dgm:pt modelId="{EC292510-953F-4092-A8AA-F71DA0621C97}" type="pres">
      <dgm:prSet presAssocID="{DDED25E0-AC8B-4565-9AC4-A821D9D6CE69}" presName="parentLeftMargin" presStyleLbl="node1" presStyleIdx="0" presStyleCnt="6"/>
      <dgm:spPr/>
    </dgm:pt>
    <dgm:pt modelId="{0FA48E0B-B1BE-4F42-817E-406ECB8F353E}" type="pres">
      <dgm:prSet presAssocID="{DDED25E0-AC8B-4565-9AC4-A821D9D6CE6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51EC688-C60E-40A2-8F8F-5C9A0A3FA3CD}" type="pres">
      <dgm:prSet presAssocID="{DDED25E0-AC8B-4565-9AC4-A821D9D6CE69}" presName="negativeSpace" presStyleCnt="0"/>
      <dgm:spPr/>
    </dgm:pt>
    <dgm:pt modelId="{D5E813D3-F805-4908-BB45-87678702010A}" type="pres">
      <dgm:prSet presAssocID="{DDED25E0-AC8B-4565-9AC4-A821D9D6CE69}" presName="childText" presStyleLbl="conFgAcc1" presStyleIdx="1" presStyleCnt="6">
        <dgm:presLayoutVars>
          <dgm:bulletEnabled val="1"/>
        </dgm:presLayoutVars>
      </dgm:prSet>
      <dgm:spPr/>
    </dgm:pt>
    <dgm:pt modelId="{9A47983C-54EE-41F7-8383-6B9CB9F46158}" type="pres">
      <dgm:prSet presAssocID="{77E09ECE-94CC-4E80-8755-207F7A200E60}" presName="spaceBetweenRectangles" presStyleCnt="0"/>
      <dgm:spPr/>
    </dgm:pt>
    <dgm:pt modelId="{D9A34C19-311C-4FBA-82C5-30E49194C3FE}" type="pres">
      <dgm:prSet presAssocID="{98FD7C74-3D87-493B-9397-D84208A5AEAF}" presName="parentLin" presStyleCnt="0"/>
      <dgm:spPr/>
    </dgm:pt>
    <dgm:pt modelId="{547DDF61-50E0-4834-86FB-50C31A44CF58}" type="pres">
      <dgm:prSet presAssocID="{98FD7C74-3D87-493B-9397-D84208A5AEAF}" presName="parentLeftMargin" presStyleLbl="node1" presStyleIdx="1" presStyleCnt="6"/>
      <dgm:spPr/>
    </dgm:pt>
    <dgm:pt modelId="{E9C95A87-B4FA-4D7D-80CA-AFE99E0B2CE7}" type="pres">
      <dgm:prSet presAssocID="{98FD7C74-3D87-493B-9397-D84208A5AEA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E293B6A-6DD7-4C35-98D6-84427E7D3100}" type="pres">
      <dgm:prSet presAssocID="{98FD7C74-3D87-493B-9397-D84208A5AEAF}" presName="negativeSpace" presStyleCnt="0"/>
      <dgm:spPr/>
    </dgm:pt>
    <dgm:pt modelId="{D2BE2509-5426-4536-A589-2C2E32192341}" type="pres">
      <dgm:prSet presAssocID="{98FD7C74-3D87-493B-9397-D84208A5AEAF}" presName="childText" presStyleLbl="conFgAcc1" presStyleIdx="2" presStyleCnt="6">
        <dgm:presLayoutVars>
          <dgm:bulletEnabled val="1"/>
        </dgm:presLayoutVars>
      </dgm:prSet>
      <dgm:spPr/>
    </dgm:pt>
    <dgm:pt modelId="{740E9DA0-C058-4996-85E6-8B8B6C20AB46}" type="pres">
      <dgm:prSet presAssocID="{6EEAD3D2-7BB7-47AC-9A80-471CE52F7ACD}" presName="spaceBetweenRectangles" presStyleCnt="0"/>
      <dgm:spPr/>
    </dgm:pt>
    <dgm:pt modelId="{C54ADAF6-F162-4C11-BAE8-7200C488775C}" type="pres">
      <dgm:prSet presAssocID="{D1639C4B-0352-461B-A1CC-25B26B2E1C74}" presName="parentLin" presStyleCnt="0"/>
      <dgm:spPr/>
    </dgm:pt>
    <dgm:pt modelId="{A6081468-E79A-496D-80E2-4523AE1F3D1A}" type="pres">
      <dgm:prSet presAssocID="{D1639C4B-0352-461B-A1CC-25B26B2E1C74}" presName="parentLeftMargin" presStyleLbl="node1" presStyleIdx="2" presStyleCnt="6"/>
      <dgm:spPr/>
    </dgm:pt>
    <dgm:pt modelId="{2866451E-DF49-4625-A265-4C45C6DBE279}" type="pres">
      <dgm:prSet presAssocID="{D1639C4B-0352-461B-A1CC-25B26B2E1C7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10EE1408-ED2D-43D9-B4BC-DFC3A586BBFB}" type="pres">
      <dgm:prSet presAssocID="{D1639C4B-0352-461B-A1CC-25B26B2E1C74}" presName="negativeSpace" presStyleCnt="0"/>
      <dgm:spPr/>
    </dgm:pt>
    <dgm:pt modelId="{41620985-C805-4074-B129-1DF4DC76609A}" type="pres">
      <dgm:prSet presAssocID="{D1639C4B-0352-461B-A1CC-25B26B2E1C74}" presName="childText" presStyleLbl="conFgAcc1" presStyleIdx="3" presStyleCnt="6">
        <dgm:presLayoutVars>
          <dgm:bulletEnabled val="1"/>
        </dgm:presLayoutVars>
      </dgm:prSet>
      <dgm:spPr/>
    </dgm:pt>
    <dgm:pt modelId="{3DCB3B4C-E019-4C8C-932D-7FC7E97CEDF4}" type="pres">
      <dgm:prSet presAssocID="{98C724ED-7C4E-480A-B482-792042D1DF0D}" presName="spaceBetweenRectangles" presStyleCnt="0"/>
      <dgm:spPr/>
    </dgm:pt>
    <dgm:pt modelId="{1E0BA83C-9433-4778-AB7D-9F25D93ECC93}" type="pres">
      <dgm:prSet presAssocID="{1DD13DBC-0575-4C8E-AB10-4CAE6914FDF5}" presName="parentLin" presStyleCnt="0"/>
      <dgm:spPr/>
    </dgm:pt>
    <dgm:pt modelId="{DAAF398A-41E6-461A-B432-2F83E5FBF490}" type="pres">
      <dgm:prSet presAssocID="{1DD13DBC-0575-4C8E-AB10-4CAE6914FDF5}" presName="parentLeftMargin" presStyleLbl="node1" presStyleIdx="3" presStyleCnt="6"/>
      <dgm:spPr/>
    </dgm:pt>
    <dgm:pt modelId="{F574479F-B7A0-4FF0-97A7-9EDBC0FE9141}" type="pres">
      <dgm:prSet presAssocID="{1DD13DBC-0575-4C8E-AB10-4CAE6914FDF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B2E4550-B9AA-4FA5-8368-6F4744228E5F}" type="pres">
      <dgm:prSet presAssocID="{1DD13DBC-0575-4C8E-AB10-4CAE6914FDF5}" presName="negativeSpace" presStyleCnt="0"/>
      <dgm:spPr/>
    </dgm:pt>
    <dgm:pt modelId="{150A9225-7FDA-4BB4-AA00-A814DB950A2C}" type="pres">
      <dgm:prSet presAssocID="{1DD13DBC-0575-4C8E-AB10-4CAE6914FDF5}" presName="childText" presStyleLbl="conFgAcc1" presStyleIdx="4" presStyleCnt="6">
        <dgm:presLayoutVars>
          <dgm:bulletEnabled val="1"/>
        </dgm:presLayoutVars>
      </dgm:prSet>
      <dgm:spPr/>
    </dgm:pt>
    <dgm:pt modelId="{399C7340-304E-4B5E-9027-CB1121F18C64}" type="pres">
      <dgm:prSet presAssocID="{A896EB09-D809-4550-A074-6F685573529A}" presName="spaceBetweenRectangles" presStyleCnt="0"/>
      <dgm:spPr/>
    </dgm:pt>
    <dgm:pt modelId="{10FCD878-49C9-4FF8-A658-F727FB3BE251}" type="pres">
      <dgm:prSet presAssocID="{483BB99A-A431-48FB-9541-9FC0855C6C07}" presName="parentLin" presStyleCnt="0"/>
      <dgm:spPr/>
    </dgm:pt>
    <dgm:pt modelId="{EFE1F215-4FF0-4B57-8419-0FE15F7B60CD}" type="pres">
      <dgm:prSet presAssocID="{483BB99A-A431-48FB-9541-9FC0855C6C07}" presName="parentLeftMargin" presStyleLbl="node1" presStyleIdx="4" presStyleCnt="6"/>
      <dgm:spPr/>
    </dgm:pt>
    <dgm:pt modelId="{F94C9F09-036D-4FEB-84F4-D6B760B85C1C}" type="pres">
      <dgm:prSet presAssocID="{483BB99A-A431-48FB-9541-9FC0855C6C07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0326011B-371B-44AE-9B23-D699C643169B}" type="pres">
      <dgm:prSet presAssocID="{483BB99A-A431-48FB-9541-9FC0855C6C07}" presName="negativeSpace" presStyleCnt="0"/>
      <dgm:spPr/>
    </dgm:pt>
    <dgm:pt modelId="{82F1E571-2EE1-4A37-BDD0-AD207B661927}" type="pres">
      <dgm:prSet presAssocID="{483BB99A-A431-48FB-9541-9FC0855C6C07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01AF20B-3728-4D61-9669-A94828EA5F6B}" srcId="{6A97EBFA-9AB0-4D79-A112-CE6D6FEED859}" destId="{1DD13DBC-0575-4C8E-AB10-4CAE6914FDF5}" srcOrd="4" destOrd="0" parTransId="{50C0295B-50F7-4D51-A86F-5F5D88670235}" sibTransId="{A896EB09-D809-4550-A074-6F685573529A}"/>
    <dgm:cxn modelId="{232C6F0D-4BA0-45A4-AF7A-0D1FAA00FED4}" type="presOf" srcId="{1DD13DBC-0575-4C8E-AB10-4CAE6914FDF5}" destId="{DAAF398A-41E6-461A-B432-2F83E5FBF490}" srcOrd="0" destOrd="0" presId="urn:microsoft.com/office/officeart/2005/8/layout/list1"/>
    <dgm:cxn modelId="{F8B3131E-F27F-45D5-83B0-7E146815B813}" type="presOf" srcId="{98FD7C74-3D87-493B-9397-D84208A5AEAF}" destId="{547DDF61-50E0-4834-86FB-50C31A44CF58}" srcOrd="0" destOrd="0" presId="urn:microsoft.com/office/officeart/2005/8/layout/list1"/>
    <dgm:cxn modelId="{0DD3BE29-7034-4338-B7FB-2A3A35E99312}" type="presOf" srcId="{D1639C4B-0352-461B-A1CC-25B26B2E1C74}" destId="{2866451E-DF49-4625-A265-4C45C6DBE279}" srcOrd="1" destOrd="0" presId="urn:microsoft.com/office/officeart/2005/8/layout/list1"/>
    <dgm:cxn modelId="{86444C31-4BAD-467B-9659-FCA72122194B}" srcId="{6A97EBFA-9AB0-4D79-A112-CE6D6FEED859}" destId="{98FD7C74-3D87-493B-9397-D84208A5AEAF}" srcOrd="2" destOrd="0" parTransId="{82508C1C-24A4-43DC-BD7D-E8D83E9E778C}" sibTransId="{6EEAD3D2-7BB7-47AC-9A80-471CE52F7ACD}"/>
    <dgm:cxn modelId="{4F3DDE38-AE92-4C28-995C-5DD0CC708BAF}" type="presOf" srcId="{1DD13DBC-0575-4C8E-AB10-4CAE6914FDF5}" destId="{F574479F-B7A0-4FF0-97A7-9EDBC0FE9141}" srcOrd="1" destOrd="0" presId="urn:microsoft.com/office/officeart/2005/8/layout/list1"/>
    <dgm:cxn modelId="{20CDE666-8BC8-4260-A6FD-0F097C32A310}" type="presOf" srcId="{483BB99A-A431-48FB-9541-9FC0855C6C07}" destId="{F94C9F09-036D-4FEB-84F4-D6B760B85C1C}" srcOrd="1" destOrd="0" presId="urn:microsoft.com/office/officeart/2005/8/layout/list1"/>
    <dgm:cxn modelId="{03AD9C4D-2405-4673-AFA5-1C1D3B028A05}" srcId="{6A97EBFA-9AB0-4D79-A112-CE6D6FEED859}" destId="{DDED25E0-AC8B-4565-9AC4-A821D9D6CE69}" srcOrd="1" destOrd="0" parTransId="{C0E43F06-758F-48E7-AC41-84BFCDBE12AF}" sibTransId="{77E09ECE-94CC-4E80-8755-207F7A200E60}"/>
    <dgm:cxn modelId="{5F457471-B441-4D7A-9E85-F6D93D5753E0}" type="presOf" srcId="{034B4273-02AB-4BD7-8F21-698AA55F7634}" destId="{38BF0773-1C70-4B1E-9FF4-375F00B7AA6F}" srcOrd="0" destOrd="0" presId="urn:microsoft.com/office/officeart/2005/8/layout/list1"/>
    <dgm:cxn modelId="{480C4F72-287E-4CBB-8BE0-93A6A7132769}" type="presOf" srcId="{D1639C4B-0352-461B-A1CC-25B26B2E1C74}" destId="{A6081468-E79A-496D-80E2-4523AE1F3D1A}" srcOrd="0" destOrd="0" presId="urn:microsoft.com/office/officeart/2005/8/layout/list1"/>
    <dgm:cxn modelId="{DF2FF275-C4FD-4347-A448-23C6E7FA41EB}" type="presOf" srcId="{98FD7C74-3D87-493B-9397-D84208A5AEAF}" destId="{E9C95A87-B4FA-4D7D-80CA-AFE99E0B2CE7}" srcOrd="1" destOrd="0" presId="urn:microsoft.com/office/officeart/2005/8/layout/list1"/>
    <dgm:cxn modelId="{73F5208F-E50A-4307-B410-CA052AB7071F}" type="presOf" srcId="{6A97EBFA-9AB0-4D79-A112-CE6D6FEED859}" destId="{7BA84955-67D1-4636-B092-6721C2B22672}" srcOrd="0" destOrd="0" presId="urn:microsoft.com/office/officeart/2005/8/layout/list1"/>
    <dgm:cxn modelId="{1B7F4492-1527-47B4-9725-9634B7E43631}" type="presOf" srcId="{DDED25E0-AC8B-4565-9AC4-A821D9D6CE69}" destId="{0FA48E0B-B1BE-4F42-817E-406ECB8F353E}" srcOrd="1" destOrd="0" presId="urn:microsoft.com/office/officeart/2005/8/layout/list1"/>
    <dgm:cxn modelId="{60F1ED97-2F6A-497B-8D78-830E869B3ACA}" srcId="{6A97EBFA-9AB0-4D79-A112-CE6D6FEED859}" destId="{D1639C4B-0352-461B-A1CC-25B26B2E1C74}" srcOrd="3" destOrd="0" parTransId="{30B5666F-E090-4A27-820C-07EDA7808D86}" sibTransId="{98C724ED-7C4E-480A-B482-792042D1DF0D}"/>
    <dgm:cxn modelId="{1DE6DDA1-4A4C-486A-B80F-C9F1ADFCE3CD}" type="presOf" srcId="{DDED25E0-AC8B-4565-9AC4-A821D9D6CE69}" destId="{EC292510-953F-4092-A8AA-F71DA0621C97}" srcOrd="0" destOrd="0" presId="urn:microsoft.com/office/officeart/2005/8/layout/list1"/>
    <dgm:cxn modelId="{92F664A8-A86F-4685-95C1-C768BFDB67F1}" srcId="{6A97EBFA-9AB0-4D79-A112-CE6D6FEED859}" destId="{483BB99A-A431-48FB-9541-9FC0855C6C07}" srcOrd="5" destOrd="0" parTransId="{3E092E6F-8E1D-4B9F-9520-59C2129A3581}" sibTransId="{D57FA3BE-812B-460A-9951-CEBEBECCA837}"/>
    <dgm:cxn modelId="{A6A3EEC9-9F10-4420-9AD1-39DD892B2ACD}" type="presOf" srcId="{483BB99A-A431-48FB-9541-9FC0855C6C07}" destId="{EFE1F215-4FF0-4B57-8419-0FE15F7B60CD}" srcOrd="0" destOrd="0" presId="urn:microsoft.com/office/officeart/2005/8/layout/list1"/>
    <dgm:cxn modelId="{6C688CD6-4A3D-45C3-9E8F-26E6BAADD06D}" type="presOf" srcId="{034B4273-02AB-4BD7-8F21-698AA55F7634}" destId="{FD4D7416-2DA6-4638-BEA3-B87B4A08E88F}" srcOrd="1" destOrd="0" presId="urn:microsoft.com/office/officeart/2005/8/layout/list1"/>
    <dgm:cxn modelId="{73C068EA-C1D4-455B-9C4B-253D32C6AD8C}" srcId="{6A97EBFA-9AB0-4D79-A112-CE6D6FEED859}" destId="{034B4273-02AB-4BD7-8F21-698AA55F7634}" srcOrd="0" destOrd="0" parTransId="{8970F077-1D5B-484C-90FB-E59C87AB28D0}" sibTransId="{579F6DC6-2597-411C-B840-F6B787C40255}"/>
    <dgm:cxn modelId="{BB636640-579F-4A0B-9476-39B65A0EF667}" type="presParOf" srcId="{7BA84955-67D1-4636-B092-6721C2B22672}" destId="{9601A043-7DE2-4EC0-A298-99B5A394B17F}" srcOrd="0" destOrd="0" presId="urn:microsoft.com/office/officeart/2005/8/layout/list1"/>
    <dgm:cxn modelId="{E070FFE1-16BA-4F6E-889F-A8BA2447B819}" type="presParOf" srcId="{9601A043-7DE2-4EC0-A298-99B5A394B17F}" destId="{38BF0773-1C70-4B1E-9FF4-375F00B7AA6F}" srcOrd="0" destOrd="0" presId="urn:microsoft.com/office/officeart/2005/8/layout/list1"/>
    <dgm:cxn modelId="{4601B7B2-6FD1-4AAA-BD6C-2AEE55F705D8}" type="presParOf" srcId="{9601A043-7DE2-4EC0-A298-99B5A394B17F}" destId="{FD4D7416-2DA6-4638-BEA3-B87B4A08E88F}" srcOrd="1" destOrd="0" presId="urn:microsoft.com/office/officeart/2005/8/layout/list1"/>
    <dgm:cxn modelId="{59324C1F-8416-4FDF-B551-B4C7C9721C99}" type="presParOf" srcId="{7BA84955-67D1-4636-B092-6721C2B22672}" destId="{85CD0154-4418-4A37-BFC4-FB9799B264B4}" srcOrd="1" destOrd="0" presId="urn:microsoft.com/office/officeart/2005/8/layout/list1"/>
    <dgm:cxn modelId="{57698ACF-CC0E-406D-A2DA-22C8984B1AB2}" type="presParOf" srcId="{7BA84955-67D1-4636-B092-6721C2B22672}" destId="{AEDC0E61-5C38-4311-A88F-4D06D7336789}" srcOrd="2" destOrd="0" presId="urn:microsoft.com/office/officeart/2005/8/layout/list1"/>
    <dgm:cxn modelId="{64324EA7-59C4-4088-B7A1-490560EC89B1}" type="presParOf" srcId="{7BA84955-67D1-4636-B092-6721C2B22672}" destId="{5D96A354-602C-4774-9E53-4F9596CF3456}" srcOrd="3" destOrd="0" presId="urn:microsoft.com/office/officeart/2005/8/layout/list1"/>
    <dgm:cxn modelId="{505985EA-DC9E-4CCE-81DD-6ADD142E1CD2}" type="presParOf" srcId="{7BA84955-67D1-4636-B092-6721C2B22672}" destId="{CD9C878B-4D25-4FD5-86DA-80C063CCD83F}" srcOrd="4" destOrd="0" presId="urn:microsoft.com/office/officeart/2005/8/layout/list1"/>
    <dgm:cxn modelId="{DA594409-2BBE-4463-B457-D04D5012B866}" type="presParOf" srcId="{CD9C878B-4D25-4FD5-86DA-80C063CCD83F}" destId="{EC292510-953F-4092-A8AA-F71DA0621C97}" srcOrd="0" destOrd="0" presId="urn:microsoft.com/office/officeart/2005/8/layout/list1"/>
    <dgm:cxn modelId="{6DE21730-8A4C-4C92-A537-B546C67B5218}" type="presParOf" srcId="{CD9C878B-4D25-4FD5-86DA-80C063CCD83F}" destId="{0FA48E0B-B1BE-4F42-817E-406ECB8F353E}" srcOrd="1" destOrd="0" presId="urn:microsoft.com/office/officeart/2005/8/layout/list1"/>
    <dgm:cxn modelId="{2E829759-3F99-4702-B5F2-D5C3D314E21B}" type="presParOf" srcId="{7BA84955-67D1-4636-B092-6721C2B22672}" destId="{151EC688-C60E-40A2-8F8F-5C9A0A3FA3CD}" srcOrd="5" destOrd="0" presId="urn:microsoft.com/office/officeart/2005/8/layout/list1"/>
    <dgm:cxn modelId="{637943EF-5D21-4423-B522-A8DF44493106}" type="presParOf" srcId="{7BA84955-67D1-4636-B092-6721C2B22672}" destId="{D5E813D3-F805-4908-BB45-87678702010A}" srcOrd="6" destOrd="0" presId="urn:microsoft.com/office/officeart/2005/8/layout/list1"/>
    <dgm:cxn modelId="{278E88AB-39FE-4933-8520-071EBF0E28D1}" type="presParOf" srcId="{7BA84955-67D1-4636-B092-6721C2B22672}" destId="{9A47983C-54EE-41F7-8383-6B9CB9F46158}" srcOrd="7" destOrd="0" presId="urn:microsoft.com/office/officeart/2005/8/layout/list1"/>
    <dgm:cxn modelId="{85F26894-B8A5-4EC3-81EC-481BE9BC2597}" type="presParOf" srcId="{7BA84955-67D1-4636-B092-6721C2B22672}" destId="{D9A34C19-311C-4FBA-82C5-30E49194C3FE}" srcOrd="8" destOrd="0" presId="urn:microsoft.com/office/officeart/2005/8/layout/list1"/>
    <dgm:cxn modelId="{676DBC64-B57B-4B1F-8F39-21BCA36AD9BF}" type="presParOf" srcId="{D9A34C19-311C-4FBA-82C5-30E49194C3FE}" destId="{547DDF61-50E0-4834-86FB-50C31A44CF58}" srcOrd="0" destOrd="0" presId="urn:microsoft.com/office/officeart/2005/8/layout/list1"/>
    <dgm:cxn modelId="{B9CC9016-8C9B-419C-9202-8D13B0861175}" type="presParOf" srcId="{D9A34C19-311C-4FBA-82C5-30E49194C3FE}" destId="{E9C95A87-B4FA-4D7D-80CA-AFE99E0B2CE7}" srcOrd="1" destOrd="0" presId="urn:microsoft.com/office/officeart/2005/8/layout/list1"/>
    <dgm:cxn modelId="{1B87CD58-EE6F-4561-96BE-E2C8352C7907}" type="presParOf" srcId="{7BA84955-67D1-4636-B092-6721C2B22672}" destId="{EE293B6A-6DD7-4C35-98D6-84427E7D3100}" srcOrd="9" destOrd="0" presId="urn:microsoft.com/office/officeart/2005/8/layout/list1"/>
    <dgm:cxn modelId="{1C584CC8-F6E7-444B-A440-3D4B59549B3C}" type="presParOf" srcId="{7BA84955-67D1-4636-B092-6721C2B22672}" destId="{D2BE2509-5426-4536-A589-2C2E32192341}" srcOrd="10" destOrd="0" presId="urn:microsoft.com/office/officeart/2005/8/layout/list1"/>
    <dgm:cxn modelId="{7E1DEDFA-92D7-46A5-8449-06C68E61C265}" type="presParOf" srcId="{7BA84955-67D1-4636-B092-6721C2B22672}" destId="{740E9DA0-C058-4996-85E6-8B8B6C20AB46}" srcOrd="11" destOrd="0" presId="urn:microsoft.com/office/officeart/2005/8/layout/list1"/>
    <dgm:cxn modelId="{13B52779-FDEB-42A8-B840-FCB727D5DEDB}" type="presParOf" srcId="{7BA84955-67D1-4636-B092-6721C2B22672}" destId="{C54ADAF6-F162-4C11-BAE8-7200C488775C}" srcOrd="12" destOrd="0" presId="urn:microsoft.com/office/officeart/2005/8/layout/list1"/>
    <dgm:cxn modelId="{5EFD9E1D-1895-4ECA-98E8-63DA16D9399D}" type="presParOf" srcId="{C54ADAF6-F162-4C11-BAE8-7200C488775C}" destId="{A6081468-E79A-496D-80E2-4523AE1F3D1A}" srcOrd="0" destOrd="0" presId="urn:microsoft.com/office/officeart/2005/8/layout/list1"/>
    <dgm:cxn modelId="{C2DCAA23-19AC-480D-A7E1-0C4A679263FD}" type="presParOf" srcId="{C54ADAF6-F162-4C11-BAE8-7200C488775C}" destId="{2866451E-DF49-4625-A265-4C45C6DBE279}" srcOrd="1" destOrd="0" presId="urn:microsoft.com/office/officeart/2005/8/layout/list1"/>
    <dgm:cxn modelId="{67B77B0F-F54E-48CA-AD99-F245EEEE33BE}" type="presParOf" srcId="{7BA84955-67D1-4636-B092-6721C2B22672}" destId="{10EE1408-ED2D-43D9-B4BC-DFC3A586BBFB}" srcOrd="13" destOrd="0" presId="urn:microsoft.com/office/officeart/2005/8/layout/list1"/>
    <dgm:cxn modelId="{174A1C76-F369-442A-AD08-8B40811C190C}" type="presParOf" srcId="{7BA84955-67D1-4636-B092-6721C2B22672}" destId="{41620985-C805-4074-B129-1DF4DC76609A}" srcOrd="14" destOrd="0" presId="urn:microsoft.com/office/officeart/2005/8/layout/list1"/>
    <dgm:cxn modelId="{0B138B99-A3B6-49C1-941E-1BABBDC14A7A}" type="presParOf" srcId="{7BA84955-67D1-4636-B092-6721C2B22672}" destId="{3DCB3B4C-E019-4C8C-932D-7FC7E97CEDF4}" srcOrd="15" destOrd="0" presId="urn:microsoft.com/office/officeart/2005/8/layout/list1"/>
    <dgm:cxn modelId="{7C059DA2-2D9E-47B6-A5CB-4F350A0628B4}" type="presParOf" srcId="{7BA84955-67D1-4636-B092-6721C2B22672}" destId="{1E0BA83C-9433-4778-AB7D-9F25D93ECC93}" srcOrd="16" destOrd="0" presId="urn:microsoft.com/office/officeart/2005/8/layout/list1"/>
    <dgm:cxn modelId="{F2379C34-C8E7-4675-87A4-3574DCD5981B}" type="presParOf" srcId="{1E0BA83C-9433-4778-AB7D-9F25D93ECC93}" destId="{DAAF398A-41E6-461A-B432-2F83E5FBF490}" srcOrd="0" destOrd="0" presId="urn:microsoft.com/office/officeart/2005/8/layout/list1"/>
    <dgm:cxn modelId="{565AC9FB-BDEE-403D-BBF1-027971E14CF2}" type="presParOf" srcId="{1E0BA83C-9433-4778-AB7D-9F25D93ECC93}" destId="{F574479F-B7A0-4FF0-97A7-9EDBC0FE9141}" srcOrd="1" destOrd="0" presId="urn:microsoft.com/office/officeart/2005/8/layout/list1"/>
    <dgm:cxn modelId="{4AE50BF5-DAE8-4CFB-B8FE-D4D1EDDA0690}" type="presParOf" srcId="{7BA84955-67D1-4636-B092-6721C2B22672}" destId="{DB2E4550-B9AA-4FA5-8368-6F4744228E5F}" srcOrd="17" destOrd="0" presId="urn:microsoft.com/office/officeart/2005/8/layout/list1"/>
    <dgm:cxn modelId="{CACB7A1F-8463-4979-847C-D7891218D3DB}" type="presParOf" srcId="{7BA84955-67D1-4636-B092-6721C2B22672}" destId="{150A9225-7FDA-4BB4-AA00-A814DB950A2C}" srcOrd="18" destOrd="0" presId="urn:microsoft.com/office/officeart/2005/8/layout/list1"/>
    <dgm:cxn modelId="{CC1D4C07-E105-4187-BA69-1E05A7A89584}" type="presParOf" srcId="{7BA84955-67D1-4636-B092-6721C2B22672}" destId="{399C7340-304E-4B5E-9027-CB1121F18C64}" srcOrd="19" destOrd="0" presId="urn:microsoft.com/office/officeart/2005/8/layout/list1"/>
    <dgm:cxn modelId="{E15415ED-BADA-4511-9401-EC58BD642B4A}" type="presParOf" srcId="{7BA84955-67D1-4636-B092-6721C2B22672}" destId="{10FCD878-49C9-4FF8-A658-F727FB3BE251}" srcOrd="20" destOrd="0" presId="urn:microsoft.com/office/officeart/2005/8/layout/list1"/>
    <dgm:cxn modelId="{D89A8452-FC20-445C-A4BE-75827F22BBFC}" type="presParOf" srcId="{10FCD878-49C9-4FF8-A658-F727FB3BE251}" destId="{EFE1F215-4FF0-4B57-8419-0FE15F7B60CD}" srcOrd="0" destOrd="0" presId="urn:microsoft.com/office/officeart/2005/8/layout/list1"/>
    <dgm:cxn modelId="{7B6464AF-A7EF-4555-B9CB-6816BD7114B0}" type="presParOf" srcId="{10FCD878-49C9-4FF8-A658-F727FB3BE251}" destId="{F94C9F09-036D-4FEB-84F4-D6B760B85C1C}" srcOrd="1" destOrd="0" presId="urn:microsoft.com/office/officeart/2005/8/layout/list1"/>
    <dgm:cxn modelId="{02359934-7A41-4937-B5C0-C9B21DD2C003}" type="presParOf" srcId="{7BA84955-67D1-4636-B092-6721C2B22672}" destId="{0326011B-371B-44AE-9B23-D699C643169B}" srcOrd="21" destOrd="0" presId="urn:microsoft.com/office/officeart/2005/8/layout/list1"/>
    <dgm:cxn modelId="{B33BC23F-EE7B-4C98-A559-3E4F3FC0C1EB}" type="presParOf" srcId="{7BA84955-67D1-4636-B092-6721C2B22672}" destId="{82F1E571-2EE1-4A37-BDD0-AD207B66192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97EBFA-9AB0-4D79-A112-CE6D6FEED859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3BB99A-A431-48FB-9541-9FC0855C6C07}">
      <dgm:prSet/>
      <dgm:spPr/>
      <dgm:t>
        <a:bodyPr/>
        <a:lstStyle/>
        <a:p>
          <a:r>
            <a:rPr lang="en-US" dirty="0" err="1"/>
            <a:t>Écrire</a:t>
          </a:r>
          <a:r>
            <a:rPr lang="en-US" dirty="0"/>
            <a:t> (plus facile de </a:t>
          </a:r>
          <a:r>
            <a:rPr lang="en-US" dirty="0" err="1"/>
            <a:t>corriger</a:t>
          </a:r>
          <a:r>
            <a:rPr lang="en-US" dirty="0"/>
            <a:t> que de </a:t>
          </a:r>
          <a:r>
            <a:rPr lang="en-US" dirty="0" err="1"/>
            <a:t>partir</a:t>
          </a:r>
          <a:r>
            <a:rPr lang="en-US" dirty="0"/>
            <a:t> de </a:t>
          </a:r>
          <a:r>
            <a:rPr lang="en-US" dirty="0" err="1"/>
            <a:t>rien</a:t>
          </a:r>
          <a:r>
            <a:rPr lang="en-US" dirty="0"/>
            <a:t>)</a:t>
          </a:r>
        </a:p>
      </dgm:t>
    </dgm:pt>
    <dgm:pt modelId="{3E092E6F-8E1D-4B9F-9520-59C2129A3581}" type="parTrans" cxnId="{92F664A8-A86F-4685-95C1-C768BFDB67F1}">
      <dgm:prSet/>
      <dgm:spPr/>
      <dgm:t>
        <a:bodyPr/>
        <a:lstStyle/>
        <a:p>
          <a:endParaRPr lang="fr-CA"/>
        </a:p>
      </dgm:t>
    </dgm:pt>
    <dgm:pt modelId="{D57FA3BE-812B-460A-9951-CEBEBECCA837}" type="sibTrans" cxnId="{92F664A8-A86F-4685-95C1-C768BFDB67F1}">
      <dgm:prSet/>
      <dgm:spPr/>
      <dgm:t>
        <a:bodyPr/>
        <a:lstStyle/>
        <a:p>
          <a:endParaRPr lang="fr-CA"/>
        </a:p>
      </dgm:t>
    </dgm:pt>
    <dgm:pt modelId="{16F20CED-A677-4116-8A01-4E7D996F6501}">
      <dgm:prSet/>
      <dgm:spPr/>
      <dgm:t>
        <a:bodyPr/>
        <a:lstStyle/>
        <a:p>
          <a:r>
            <a:rPr lang="en-US" dirty="0"/>
            <a:t>Commencer par le plus facile</a:t>
          </a:r>
        </a:p>
      </dgm:t>
    </dgm:pt>
    <dgm:pt modelId="{178C5B72-8ACD-4699-B2C6-B4B02BA46237}" type="parTrans" cxnId="{C28CF86C-614D-4CD3-AC31-7D3EFCBE5C13}">
      <dgm:prSet/>
      <dgm:spPr/>
      <dgm:t>
        <a:bodyPr/>
        <a:lstStyle/>
        <a:p>
          <a:endParaRPr lang="fr-CA"/>
        </a:p>
      </dgm:t>
    </dgm:pt>
    <dgm:pt modelId="{49B3CAA5-DA5D-4FB5-8CCA-32A4966F5F54}" type="sibTrans" cxnId="{C28CF86C-614D-4CD3-AC31-7D3EFCBE5C13}">
      <dgm:prSet/>
      <dgm:spPr/>
      <dgm:t>
        <a:bodyPr/>
        <a:lstStyle/>
        <a:p>
          <a:endParaRPr lang="fr-CA"/>
        </a:p>
      </dgm:t>
    </dgm:pt>
    <dgm:pt modelId="{2FF7785F-4C84-4404-B513-A4A2735D9E9E}">
      <dgm:prSet/>
      <dgm:spPr/>
      <dgm:t>
        <a:bodyPr/>
        <a:lstStyle/>
        <a:p>
          <a:r>
            <a:rPr lang="en-US" dirty="0"/>
            <a:t>Adopter la </a:t>
          </a:r>
          <a:r>
            <a:rPr lang="en-US" dirty="0" err="1"/>
            <a:t>méthode</a:t>
          </a:r>
          <a:r>
            <a:rPr lang="en-US" dirty="0"/>
            <a:t> “bottom-up” </a:t>
          </a:r>
          <a:r>
            <a:rPr lang="en-US" dirty="0" err="1"/>
            <a:t>plutôt</a:t>
          </a:r>
          <a:r>
            <a:rPr lang="en-US" dirty="0"/>
            <a:t> que “top-down”</a:t>
          </a:r>
        </a:p>
      </dgm:t>
    </dgm:pt>
    <dgm:pt modelId="{FEB7EBB1-CBA4-4733-B561-7FC193759749}" type="parTrans" cxnId="{1A2DB1CA-912F-4C21-BABF-8FEE14471B15}">
      <dgm:prSet/>
      <dgm:spPr/>
      <dgm:t>
        <a:bodyPr/>
        <a:lstStyle/>
        <a:p>
          <a:endParaRPr lang="fr-CA"/>
        </a:p>
      </dgm:t>
    </dgm:pt>
    <dgm:pt modelId="{B3483F35-95BB-41AD-A42E-93BAF096FC2A}" type="sibTrans" cxnId="{1A2DB1CA-912F-4C21-BABF-8FEE14471B15}">
      <dgm:prSet/>
      <dgm:spPr/>
      <dgm:t>
        <a:bodyPr/>
        <a:lstStyle/>
        <a:p>
          <a:endParaRPr lang="fr-CA"/>
        </a:p>
      </dgm:t>
    </dgm:pt>
    <dgm:pt modelId="{AE505934-F4BD-4C4D-B2F0-CED3BA57C97D}">
      <dgm:prSet/>
      <dgm:spPr/>
      <dgm:t>
        <a:bodyPr/>
        <a:lstStyle/>
        <a:p>
          <a:r>
            <a:rPr lang="en-US" dirty="0" err="1"/>
            <a:t>Décider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</a:t>
          </a:r>
          <a:r>
            <a:rPr lang="en-US" dirty="0" err="1"/>
            <a:t>une</a:t>
          </a:r>
          <a:r>
            <a:rPr lang="en-US" dirty="0"/>
            <a:t> </a:t>
          </a:r>
          <a:r>
            <a:rPr lang="en-US" dirty="0" err="1"/>
            <a:t>seule</a:t>
          </a:r>
          <a:r>
            <a:rPr lang="en-US" dirty="0"/>
            <a:t> </a:t>
          </a:r>
          <a:r>
            <a:rPr lang="en-US" dirty="0" err="1"/>
            <a:t>personne</a:t>
          </a:r>
          <a:r>
            <a:rPr lang="en-US" dirty="0"/>
            <a:t> </a:t>
          </a:r>
          <a:r>
            <a:rPr lang="en-US" dirty="0" err="1"/>
            <a:t>tient</a:t>
          </a:r>
          <a:r>
            <a:rPr lang="en-US" dirty="0"/>
            <a:t> le clavier </a:t>
          </a:r>
          <a:r>
            <a:rPr lang="en-US" dirty="0" err="1"/>
            <a:t>ou</a:t>
          </a:r>
          <a:r>
            <a:rPr lang="en-US" dirty="0"/>
            <a:t> non</a:t>
          </a:r>
        </a:p>
      </dgm:t>
    </dgm:pt>
    <dgm:pt modelId="{09CBB7A2-E97D-48E4-9B2E-1B5B0F598E92}" type="parTrans" cxnId="{1D1EBD45-34A6-4387-AA43-49588191F19D}">
      <dgm:prSet/>
      <dgm:spPr/>
      <dgm:t>
        <a:bodyPr/>
        <a:lstStyle/>
        <a:p>
          <a:endParaRPr lang="fr-CA"/>
        </a:p>
      </dgm:t>
    </dgm:pt>
    <dgm:pt modelId="{92A76636-7CD9-42CF-9B29-5F2B35686631}" type="sibTrans" cxnId="{1D1EBD45-34A6-4387-AA43-49588191F19D}">
      <dgm:prSet/>
      <dgm:spPr/>
      <dgm:t>
        <a:bodyPr/>
        <a:lstStyle/>
        <a:p>
          <a:endParaRPr lang="fr-CA"/>
        </a:p>
      </dgm:t>
    </dgm:pt>
    <dgm:pt modelId="{77934F4D-B3DB-480C-B914-9F208DCFF329}">
      <dgm:prSet/>
      <dgm:spPr/>
      <dgm:t>
        <a:bodyPr/>
        <a:lstStyle/>
        <a:p>
          <a:r>
            <a:rPr lang="en-US" dirty="0" err="1"/>
            <a:t>S’entendre</a:t>
          </a:r>
          <a:r>
            <a:rPr lang="en-US" dirty="0"/>
            <a:t> sur les </a:t>
          </a:r>
          <a:r>
            <a:rPr lang="en-US" dirty="0" err="1"/>
            <a:t>rôles</a:t>
          </a:r>
          <a:r>
            <a:rPr lang="en-US" dirty="0"/>
            <a:t> de </a:t>
          </a:r>
          <a:r>
            <a:rPr lang="en-US" dirty="0" err="1"/>
            <a:t>chacun.e</a:t>
          </a:r>
          <a:r>
            <a:rPr lang="en-US" dirty="0"/>
            <a:t>.</a:t>
          </a:r>
        </a:p>
      </dgm:t>
    </dgm:pt>
    <dgm:pt modelId="{E37809D4-509E-468E-9E96-326C2C84B4D3}" type="parTrans" cxnId="{92F30509-091B-478C-82C9-B03E62A48B64}">
      <dgm:prSet/>
      <dgm:spPr/>
      <dgm:t>
        <a:bodyPr/>
        <a:lstStyle/>
        <a:p>
          <a:endParaRPr lang="fr-CA"/>
        </a:p>
      </dgm:t>
    </dgm:pt>
    <dgm:pt modelId="{DE45EAC0-9A58-4051-A6B0-F013069ED519}" type="sibTrans" cxnId="{92F30509-091B-478C-82C9-B03E62A48B64}">
      <dgm:prSet/>
      <dgm:spPr/>
      <dgm:t>
        <a:bodyPr/>
        <a:lstStyle/>
        <a:p>
          <a:endParaRPr lang="fr-CA"/>
        </a:p>
      </dgm:t>
    </dgm:pt>
    <dgm:pt modelId="{39CAA25A-35F4-40F6-AAC7-25F32DD9B4B7}">
      <dgm:prSet/>
      <dgm:spPr/>
      <dgm:t>
        <a:bodyPr/>
        <a:lstStyle/>
        <a:p>
          <a:r>
            <a:rPr lang="en-US" dirty="0" err="1"/>
            <a:t>Revenir</a:t>
          </a:r>
          <a:r>
            <a:rPr lang="en-US" dirty="0"/>
            <a:t> </a:t>
          </a:r>
          <a:r>
            <a:rPr lang="en-US" dirty="0" err="1"/>
            <a:t>souvent</a:t>
          </a:r>
          <a:r>
            <a:rPr lang="en-US" dirty="0"/>
            <a:t> à son but et à son plan</a:t>
          </a:r>
        </a:p>
      </dgm:t>
    </dgm:pt>
    <dgm:pt modelId="{6B422CD1-7092-4662-93EC-6D2F16C95B55}" type="parTrans" cxnId="{1EAF467B-2ACF-4A95-9705-C8EC15B1FFC4}">
      <dgm:prSet/>
      <dgm:spPr/>
      <dgm:t>
        <a:bodyPr/>
        <a:lstStyle/>
        <a:p>
          <a:endParaRPr lang="fr-CA"/>
        </a:p>
      </dgm:t>
    </dgm:pt>
    <dgm:pt modelId="{519CC52E-D34E-499E-BF2B-0FA44433F658}" type="sibTrans" cxnId="{1EAF467B-2ACF-4A95-9705-C8EC15B1FFC4}">
      <dgm:prSet/>
      <dgm:spPr/>
      <dgm:t>
        <a:bodyPr/>
        <a:lstStyle/>
        <a:p>
          <a:endParaRPr lang="fr-CA"/>
        </a:p>
      </dgm:t>
    </dgm:pt>
    <dgm:pt modelId="{BE9AAD73-BF3C-4872-8BB8-D8029E8DEC49}">
      <dgm:prSet/>
      <dgm:spPr/>
      <dgm:t>
        <a:bodyPr/>
        <a:lstStyle/>
        <a:p>
          <a:r>
            <a:rPr lang="en-US" dirty="0" err="1"/>
            <a:t>Reformuler</a:t>
          </a:r>
          <a:r>
            <a:rPr lang="en-US" dirty="0"/>
            <a:t> </a:t>
          </a:r>
          <a:r>
            <a:rPr lang="en-US" dirty="0" err="1"/>
            <a:t>adéquatement</a:t>
          </a:r>
          <a:r>
            <a:rPr lang="en-US" dirty="0"/>
            <a:t> et </a:t>
          </a:r>
          <a:r>
            <a:rPr lang="en-US" dirty="0" err="1"/>
            <a:t>gérer</a:t>
          </a:r>
          <a:r>
            <a:rPr lang="en-US" dirty="0"/>
            <a:t> les </a:t>
          </a:r>
          <a:r>
            <a:rPr lang="en-US" dirty="0" err="1"/>
            <a:t>références</a:t>
          </a:r>
          <a:r>
            <a:rPr lang="en-US" dirty="0"/>
            <a:t> au fur et à </a:t>
          </a:r>
          <a:r>
            <a:rPr lang="en-US" dirty="0" err="1"/>
            <a:t>mesure</a:t>
          </a:r>
          <a:endParaRPr lang="en-US" dirty="0"/>
        </a:p>
      </dgm:t>
    </dgm:pt>
    <dgm:pt modelId="{7108275C-A29B-4A4D-85B0-142937E09EE2}" type="parTrans" cxnId="{C40AC50E-1991-4452-BF41-DE1FAF88473F}">
      <dgm:prSet/>
      <dgm:spPr/>
      <dgm:t>
        <a:bodyPr/>
        <a:lstStyle/>
        <a:p>
          <a:endParaRPr lang="fr-CA"/>
        </a:p>
      </dgm:t>
    </dgm:pt>
    <dgm:pt modelId="{FF23E0BD-03BF-4242-BBFE-E68511859F7D}" type="sibTrans" cxnId="{C40AC50E-1991-4452-BF41-DE1FAF88473F}">
      <dgm:prSet/>
      <dgm:spPr/>
      <dgm:t>
        <a:bodyPr/>
        <a:lstStyle/>
        <a:p>
          <a:endParaRPr lang="fr-CA"/>
        </a:p>
      </dgm:t>
    </dgm:pt>
    <dgm:pt modelId="{7BA84955-67D1-4636-B092-6721C2B22672}" type="pres">
      <dgm:prSet presAssocID="{6A97EBFA-9AB0-4D79-A112-CE6D6FEED859}" presName="linear" presStyleCnt="0">
        <dgm:presLayoutVars>
          <dgm:dir/>
          <dgm:animLvl val="lvl"/>
          <dgm:resizeHandles val="exact"/>
        </dgm:presLayoutVars>
      </dgm:prSet>
      <dgm:spPr/>
    </dgm:pt>
    <dgm:pt modelId="{EF52CC36-5F48-447D-9CD2-149A083B6F07}" type="pres">
      <dgm:prSet presAssocID="{AE505934-F4BD-4C4D-B2F0-CED3BA57C97D}" presName="parentLin" presStyleCnt="0"/>
      <dgm:spPr/>
    </dgm:pt>
    <dgm:pt modelId="{7BE8AF85-426A-4569-B7FE-51CFAF15512D}" type="pres">
      <dgm:prSet presAssocID="{AE505934-F4BD-4C4D-B2F0-CED3BA57C97D}" presName="parentLeftMargin" presStyleLbl="node1" presStyleIdx="0" presStyleCnt="7"/>
      <dgm:spPr/>
    </dgm:pt>
    <dgm:pt modelId="{F3513E9F-8895-494A-8DE7-886742F0B369}" type="pres">
      <dgm:prSet presAssocID="{AE505934-F4BD-4C4D-B2F0-CED3BA57C97D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99C5805-3A12-4EA7-8545-8EC160E5656E}" type="pres">
      <dgm:prSet presAssocID="{AE505934-F4BD-4C4D-B2F0-CED3BA57C97D}" presName="negativeSpace" presStyleCnt="0"/>
      <dgm:spPr/>
    </dgm:pt>
    <dgm:pt modelId="{2C710EEF-6FBA-4814-9120-8E8749502E14}" type="pres">
      <dgm:prSet presAssocID="{AE505934-F4BD-4C4D-B2F0-CED3BA57C97D}" presName="childText" presStyleLbl="conFgAcc1" presStyleIdx="0" presStyleCnt="7">
        <dgm:presLayoutVars>
          <dgm:bulletEnabled val="1"/>
        </dgm:presLayoutVars>
      </dgm:prSet>
      <dgm:spPr/>
    </dgm:pt>
    <dgm:pt modelId="{1A7411BC-FC45-4C7A-9446-D908C68AF569}" type="pres">
      <dgm:prSet presAssocID="{92A76636-7CD9-42CF-9B29-5F2B35686631}" presName="spaceBetweenRectangles" presStyleCnt="0"/>
      <dgm:spPr/>
    </dgm:pt>
    <dgm:pt modelId="{F61BBAFF-2343-4231-ADBE-1BD43043F769}" type="pres">
      <dgm:prSet presAssocID="{77934F4D-B3DB-480C-B914-9F208DCFF329}" presName="parentLin" presStyleCnt="0"/>
      <dgm:spPr/>
    </dgm:pt>
    <dgm:pt modelId="{8E3F567A-08C9-4CC1-A60A-5F789B24C107}" type="pres">
      <dgm:prSet presAssocID="{77934F4D-B3DB-480C-B914-9F208DCFF329}" presName="parentLeftMargin" presStyleLbl="node1" presStyleIdx="0" presStyleCnt="7"/>
      <dgm:spPr/>
    </dgm:pt>
    <dgm:pt modelId="{A9806575-F9EC-44AE-8524-9DC89BC5DD0A}" type="pres">
      <dgm:prSet presAssocID="{77934F4D-B3DB-480C-B914-9F208DCFF329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F8E4BD0-21F0-46DB-87F0-1560F8E54B3A}" type="pres">
      <dgm:prSet presAssocID="{77934F4D-B3DB-480C-B914-9F208DCFF329}" presName="negativeSpace" presStyleCnt="0"/>
      <dgm:spPr/>
    </dgm:pt>
    <dgm:pt modelId="{9923F860-6B37-49D0-9F3D-87244DB251C7}" type="pres">
      <dgm:prSet presAssocID="{77934F4D-B3DB-480C-B914-9F208DCFF329}" presName="childText" presStyleLbl="conFgAcc1" presStyleIdx="1" presStyleCnt="7">
        <dgm:presLayoutVars>
          <dgm:bulletEnabled val="1"/>
        </dgm:presLayoutVars>
      </dgm:prSet>
      <dgm:spPr/>
    </dgm:pt>
    <dgm:pt modelId="{E59C656A-F084-4371-8B71-07116649A1C1}" type="pres">
      <dgm:prSet presAssocID="{DE45EAC0-9A58-4051-A6B0-F013069ED519}" presName="spaceBetweenRectangles" presStyleCnt="0"/>
      <dgm:spPr/>
    </dgm:pt>
    <dgm:pt modelId="{10FCD878-49C9-4FF8-A658-F727FB3BE251}" type="pres">
      <dgm:prSet presAssocID="{483BB99A-A431-48FB-9541-9FC0855C6C07}" presName="parentLin" presStyleCnt="0"/>
      <dgm:spPr/>
    </dgm:pt>
    <dgm:pt modelId="{EFE1F215-4FF0-4B57-8419-0FE15F7B60CD}" type="pres">
      <dgm:prSet presAssocID="{483BB99A-A431-48FB-9541-9FC0855C6C07}" presName="parentLeftMargin" presStyleLbl="node1" presStyleIdx="1" presStyleCnt="7"/>
      <dgm:spPr/>
    </dgm:pt>
    <dgm:pt modelId="{F94C9F09-036D-4FEB-84F4-D6B760B85C1C}" type="pres">
      <dgm:prSet presAssocID="{483BB99A-A431-48FB-9541-9FC0855C6C0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0326011B-371B-44AE-9B23-D699C643169B}" type="pres">
      <dgm:prSet presAssocID="{483BB99A-A431-48FB-9541-9FC0855C6C07}" presName="negativeSpace" presStyleCnt="0"/>
      <dgm:spPr/>
    </dgm:pt>
    <dgm:pt modelId="{82F1E571-2EE1-4A37-BDD0-AD207B661927}" type="pres">
      <dgm:prSet presAssocID="{483BB99A-A431-48FB-9541-9FC0855C6C07}" presName="childText" presStyleLbl="conFgAcc1" presStyleIdx="2" presStyleCnt="7">
        <dgm:presLayoutVars>
          <dgm:bulletEnabled val="1"/>
        </dgm:presLayoutVars>
      </dgm:prSet>
      <dgm:spPr/>
    </dgm:pt>
    <dgm:pt modelId="{6504C861-CA9A-47F2-8408-CC94B4B7110C}" type="pres">
      <dgm:prSet presAssocID="{D57FA3BE-812B-460A-9951-CEBEBECCA837}" presName="spaceBetweenRectangles" presStyleCnt="0"/>
      <dgm:spPr/>
    </dgm:pt>
    <dgm:pt modelId="{8F532654-5BC3-44F1-AAAC-F2CACDB18C6C}" type="pres">
      <dgm:prSet presAssocID="{16F20CED-A677-4116-8A01-4E7D996F6501}" presName="parentLin" presStyleCnt="0"/>
      <dgm:spPr/>
    </dgm:pt>
    <dgm:pt modelId="{C2BA91BD-F1BE-4E3C-82AB-FCCA816148F7}" type="pres">
      <dgm:prSet presAssocID="{16F20CED-A677-4116-8A01-4E7D996F6501}" presName="parentLeftMargin" presStyleLbl="node1" presStyleIdx="2" presStyleCnt="7"/>
      <dgm:spPr/>
    </dgm:pt>
    <dgm:pt modelId="{2506F8E1-ACED-484E-AD3D-F5E4F99CA64E}" type="pres">
      <dgm:prSet presAssocID="{16F20CED-A677-4116-8A01-4E7D996F650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AA66C54-9C61-4BC5-8429-7C600B8D404D}" type="pres">
      <dgm:prSet presAssocID="{16F20CED-A677-4116-8A01-4E7D996F6501}" presName="negativeSpace" presStyleCnt="0"/>
      <dgm:spPr/>
    </dgm:pt>
    <dgm:pt modelId="{2E48FCA5-D930-40E1-9A36-A99B9C4160A1}" type="pres">
      <dgm:prSet presAssocID="{16F20CED-A677-4116-8A01-4E7D996F6501}" presName="childText" presStyleLbl="conFgAcc1" presStyleIdx="3" presStyleCnt="7">
        <dgm:presLayoutVars>
          <dgm:bulletEnabled val="1"/>
        </dgm:presLayoutVars>
      </dgm:prSet>
      <dgm:spPr/>
    </dgm:pt>
    <dgm:pt modelId="{0420A8E3-5DAE-41DF-B52E-475306F46410}" type="pres">
      <dgm:prSet presAssocID="{49B3CAA5-DA5D-4FB5-8CCA-32A4966F5F54}" presName="spaceBetweenRectangles" presStyleCnt="0"/>
      <dgm:spPr/>
    </dgm:pt>
    <dgm:pt modelId="{989EF5DB-BB6E-4A03-A813-2ACED16A5C8E}" type="pres">
      <dgm:prSet presAssocID="{2FF7785F-4C84-4404-B513-A4A2735D9E9E}" presName="parentLin" presStyleCnt="0"/>
      <dgm:spPr/>
    </dgm:pt>
    <dgm:pt modelId="{D995FA7B-3F75-4739-BEC6-41BD83B42620}" type="pres">
      <dgm:prSet presAssocID="{2FF7785F-4C84-4404-B513-A4A2735D9E9E}" presName="parentLeftMargin" presStyleLbl="node1" presStyleIdx="3" presStyleCnt="7"/>
      <dgm:spPr/>
    </dgm:pt>
    <dgm:pt modelId="{8F92BCA4-57B4-414F-A81B-1BC4F6AC72FA}" type="pres">
      <dgm:prSet presAssocID="{2FF7785F-4C84-4404-B513-A4A2735D9E9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5565E18E-C35B-4B3F-9014-3AB3EE70C060}" type="pres">
      <dgm:prSet presAssocID="{2FF7785F-4C84-4404-B513-A4A2735D9E9E}" presName="negativeSpace" presStyleCnt="0"/>
      <dgm:spPr/>
    </dgm:pt>
    <dgm:pt modelId="{F94862E1-3B0B-445B-8754-1768C8CBD1F7}" type="pres">
      <dgm:prSet presAssocID="{2FF7785F-4C84-4404-B513-A4A2735D9E9E}" presName="childText" presStyleLbl="conFgAcc1" presStyleIdx="4" presStyleCnt="7">
        <dgm:presLayoutVars>
          <dgm:bulletEnabled val="1"/>
        </dgm:presLayoutVars>
      </dgm:prSet>
      <dgm:spPr/>
    </dgm:pt>
    <dgm:pt modelId="{8E43DEB6-7198-4AC7-8B4F-D2CC89A93201}" type="pres">
      <dgm:prSet presAssocID="{B3483F35-95BB-41AD-A42E-93BAF096FC2A}" presName="spaceBetweenRectangles" presStyleCnt="0"/>
      <dgm:spPr/>
    </dgm:pt>
    <dgm:pt modelId="{A4727D12-9E4B-4A6B-9BD7-A6EB1E24489B}" type="pres">
      <dgm:prSet presAssocID="{39CAA25A-35F4-40F6-AAC7-25F32DD9B4B7}" presName="parentLin" presStyleCnt="0"/>
      <dgm:spPr/>
    </dgm:pt>
    <dgm:pt modelId="{3D8BDF93-8289-418E-B9BD-2E5E7310AF4D}" type="pres">
      <dgm:prSet presAssocID="{39CAA25A-35F4-40F6-AAC7-25F32DD9B4B7}" presName="parentLeftMargin" presStyleLbl="node1" presStyleIdx="4" presStyleCnt="7"/>
      <dgm:spPr/>
    </dgm:pt>
    <dgm:pt modelId="{88B6178C-A90C-4C18-AF8D-1D35C49C87A5}" type="pres">
      <dgm:prSet presAssocID="{39CAA25A-35F4-40F6-AAC7-25F32DD9B4B7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C284D8B-0AC2-44F1-8FF2-D929D882A346}" type="pres">
      <dgm:prSet presAssocID="{39CAA25A-35F4-40F6-AAC7-25F32DD9B4B7}" presName="negativeSpace" presStyleCnt="0"/>
      <dgm:spPr/>
    </dgm:pt>
    <dgm:pt modelId="{44C0D0B2-A646-46E0-B68D-700DE831E4EE}" type="pres">
      <dgm:prSet presAssocID="{39CAA25A-35F4-40F6-AAC7-25F32DD9B4B7}" presName="childText" presStyleLbl="conFgAcc1" presStyleIdx="5" presStyleCnt="7">
        <dgm:presLayoutVars>
          <dgm:bulletEnabled val="1"/>
        </dgm:presLayoutVars>
      </dgm:prSet>
      <dgm:spPr/>
    </dgm:pt>
    <dgm:pt modelId="{4A564504-F92E-4B4A-A694-0D1D0AAA21BE}" type="pres">
      <dgm:prSet presAssocID="{519CC52E-D34E-499E-BF2B-0FA44433F658}" presName="spaceBetweenRectangles" presStyleCnt="0"/>
      <dgm:spPr/>
    </dgm:pt>
    <dgm:pt modelId="{72903470-6E2F-40C1-83AD-C1866C868D66}" type="pres">
      <dgm:prSet presAssocID="{BE9AAD73-BF3C-4872-8BB8-D8029E8DEC49}" presName="parentLin" presStyleCnt="0"/>
      <dgm:spPr/>
    </dgm:pt>
    <dgm:pt modelId="{E7E0A96D-ABF1-4699-95D5-7B9805CF311B}" type="pres">
      <dgm:prSet presAssocID="{BE9AAD73-BF3C-4872-8BB8-D8029E8DEC49}" presName="parentLeftMargin" presStyleLbl="node1" presStyleIdx="5" presStyleCnt="7"/>
      <dgm:spPr/>
    </dgm:pt>
    <dgm:pt modelId="{F36216D1-D93F-4B55-9F54-0DD2C59A0780}" type="pres">
      <dgm:prSet presAssocID="{BE9AAD73-BF3C-4872-8BB8-D8029E8DEC49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3D17EFBE-7A83-4419-A35D-AD78BAD679F7}" type="pres">
      <dgm:prSet presAssocID="{BE9AAD73-BF3C-4872-8BB8-D8029E8DEC49}" presName="negativeSpace" presStyleCnt="0"/>
      <dgm:spPr/>
    </dgm:pt>
    <dgm:pt modelId="{CF5FE523-36D4-436E-907D-328F22C46FE3}" type="pres">
      <dgm:prSet presAssocID="{BE9AAD73-BF3C-4872-8BB8-D8029E8DEC49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92F30509-091B-478C-82C9-B03E62A48B64}" srcId="{6A97EBFA-9AB0-4D79-A112-CE6D6FEED859}" destId="{77934F4D-B3DB-480C-B914-9F208DCFF329}" srcOrd="1" destOrd="0" parTransId="{E37809D4-509E-468E-9E96-326C2C84B4D3}" sibTransId="{DE45EAC0-9A58-4051-A6B0-F013069ED519}"/>
    <dgm:cxn modelId="{74D4E60C-7E38-4109-9705-DD9FFE2A35CE}" type="presOf" srcId="{77934F4D-B3DB-480C-B914-9F208DCFF329}" destId="{A9806575-F9EC-44AE-8524-9DC89BC5DD0A}" srcOrd="1" destOrd="0" presId="urn:microsoft.com/office/officeart/2005/8/layout/list1"/>
    <dgm:cxn modelId="{C40AC50E-1991-4452-BF41-DE1FAF88473F}" srcId="{6A97EBFA-9AB0-4D79-A112-CE6D6FEED859}" destId="{BE9AAD73-BF3C-4872-8BB8-D8029E8DEC49}" srcOrd="6" destOrd="0" parTransId="{7108275C-A29B-4A4D-85B0-142937E09EE2}" sibTransId="{FF23E0BD-03BF-4242-BBFE-E68511859F7D}"/>
    <dgm:cxn modelId="{C753942C-7560-42C9-BF4E-9B7FAFE840C0}" type="presOf" srcId="{39CAA25A-35F4-40F6-AAC7-25F32DD9B4B7}" destId="{88B6178C-A90C-4C18-AF8D-1D35C49C87A5}" srcOrd="1" destOrd="0" presId="urn:microsoft.com/office/officeart/2005/8/layout/list1"/>
    <dgm:cxn modelId="{F3A3AA60-D794-4F52-933B-ED7E8A3479F6}" type="presOf" srcId="{16F20CED-A677-4116-8A01-4E7D996F6501}" destId="{C2BA91BD-F1BE-4E3C-82AB-FCCA816148F7}" srcOrd="0" destOrd="0" presId="urn:microsoft.com/office/officeart/2005/8/layout/list1"/>
    <dgm:cxn modelId="{F258E741-2361-4CCD-A214-83DEE5A574B5}" type="presOf" srcId="{AE505934-F4BD-4C4D-B2F0-CED3BA57C97D}" destId="{F3513E9F-8895-494A-8DE7-886742F0B369}" srcOrd="1" destOrd="0" presId="urn:microsoft.com/office/officeart/2005/8/layout/list1"/>
    <dgm:cxn modelId="{1D1EBD45-34A6-4387-AA43-49588191F19D}" srcId="{6A97EBFA-9AB0-4D79-A112-CE6D6FEED859}" destId="{AE505934-F4BD-4C4D-B2F0-CED3BA57C97D}" srcOrd="0" destOrd="0" parTransId="{09CBB7A2-E97D-48E4-9B2E-1B5B0F598E92}" sibTransId="{92A76636-7CD9-42CF-9B29-5F2B35686631}"/>
    <dgm:cxn modelId="{20CDE666-8BC8-4260-A6FD-0F097C32A310}" type="presOf" srcId="{483BB99A-A431-48FB-9541-9FC0855C6C07}" destId="{F94C9F09-036D-4FEB-84F4-D6B760B85C1C}" srcOrd="1" destOrd="0" presId="urn:microsoft.com/office/officeart/2005/8/layout/list1"/>
    <dgm:cxn modelId="{C28CF86C-614D-4CD3-AC31-7D3EFCBE5C13}" srcId="{6A97EBFA-9AB0-4D79-A112-CE6D6FEED859}" destId="{16F20CED-A677-4116-8A01-4E7D996F6501}" srcOrd="3" destOrd="0" parTransId="{178C5B72-8ACD-4699-B2C6-B4B02BA46237}" sibTransId="{49B3CAA5-DA5D-4FB5-8CCA-32A4966F5F54}"/>
    <dgm:cxn modelId="{71DD5770-6E81-4B97-A2A9-4A226FE6CA77}" type="presOf" srcId="{BE9AAD73-BF3C-4872-8BB8-D8029E8DEC49}" destId="{E7E0A96D-ABF1-4699-95D5-7B9805CF311B}" srcOrd="0" destOrd="0" presId="urn:microsoft.com/office/officeart/2005/8/layout/list1"/>
    <dgm:cxn modelId="{1EAF467B-2ACF-4A95-9705-C8EC15B1FFC4}" srcId="{6A97EBFA-9AB0-4D79-A112-CE6D6FEED859}" destId="{39CAA25A-35F4-40F6-AAC7-25F32DD9B4B7}" srcOrd="5" destOrd="0" parTransId="{6B422CD1-7092-4662-93EC-6D2F16C95B55}" sibTransId="{519CC52E-D34E-499E-BF2B-0FA44433F658}"/>
    <dgm:cxn modelId="{A5B74084-A8EC-47BA-B979-29C7CF2F166F}" type="presOf" srcId="{2FF7785F-4C84-4404-B513-A4A2735D9E9E}" destId="{D995FA7B-3F75-4739-BEC6-41BD83B42620}" srcOrd="0" destOrd="0" presId="urn:microsoft.com/office/officeart/2005/8/layout/list1"/>
    <dgm:cxn modelId="{73F5208F-E50A-4307-B410-CA052AB7071F}" type="presOf" srcId="{6A97EBFA-9AB0-4D79-A112-CE6D6FEED859}" destId="{7BA84955-67D1-4636-B092-6721C2B22672}" srcOrd="0" destOrd="0" presId="urn:microsoft.com/office/officeart/2005/8/layout/list1"/>
    <dgm:cxn modelId="{E2440AA1-47F8-46C0-8234-26BF75519DBA}" type="presOf" srcId="{AE505934-F4BD-4C4D-B2F0-CED3BA57C97D}" destId="{7BE8AF85-426A-4569-B7FE-51CFAF15512D}" srcOrd="0" destOrd="0" presId="urn:microsoft.com/office/officeart/2005/8/layout/list1"/>
    <dgm:cxn modelId="{92F664A8-A86F-4685-95C1-C768BFDB67F1}" srcId="{6A97EBFA-9AB0-4D79-A112-CE6D6FEED859}" destId="{483BB99A-A431-48FB-9541-9FC0855C6C07}" srcOrd="2" destOrd="0" parTransId="{3E092E6F-8E1D-4B9F-9520-59C2129A3581}" sibTransId="{D57FA3BE-812B-460A-9951-CEBEBECCA837}"/>
    <dgm:cxn modelId="{EF7890AC-FB17-4B21-AF4B-D71D4F757F35}" type="presOf" srcId="{16F20CED-A677-4116-8A01-4E7D996F6501}" destId="{2506F8E1-ACED-484E-AD3D-F5E4F99CA64E}" srcOrd="1" destOrd="0" presId="urn:microsoft.com/office/officeart/2005/8/layout/list1"/>
    <dgm:cxn modelId="{DE62A9BB-5879-4F6B-A2E6-28A645D95E9C}" type="presOf" srcId="{2FF7785F-4C84-4404-B513-A4A2735D9E9E}" destId="{8F92BCA4-57B4-414F-A81B-1BC4F6AC72FA}" srcOrd="1" destOrd="0" presId="urn:microsoft.com/office/officeart/2005/8/layout/list1"/>
    <dgm:cxn modelId="{A6A3EEC9-9F10-4420-9AD1-39DD892B2ACD}" type="presOf" srcId="{483BB99A-A431-48FB-9541-9FC0855C6C07}" destId="{EFE1F215-4FF0-4B57-8419-0FE15F7B60CD}" srcOrd="0" destOrd="0" presId="urn:microsoft.com/office/officeart/2005/8/layout/list1"/>
    <dgm:cxn modelId="{1A2DB1CA-912F-4C21-BABF-8FEE14471B15}" srcId="{6A97EBFA-9AB0-4D79-A112-CE6D6FEED859}" destId="{2FF7785F-4C84-4404-B513-A4A2735D9E9E}" srcOrd="4" destOrd="0" parTransId="{FEB7EBB1-CBA4-4733-B561-7FC193759749}" sibTransId="{B3483F35-95BB-41AD-A42E-93BAF096FC2A}"/>
    <dgm:cxn modelId="{688C12CE-1A6D-49F9-9704-93B0D73AE1F7}" type="presOf" srcId="{77934F4D-B3DB-480C-B914-9F208DCFF329}" destId="{8E3F567A-08C9-4CC1-A60A-5F789B24C107}" srcOrd="0" destOrd="0" presId="urn:microsoft.com/office/officeart/2005/8/layout/list1"/>
    <dgm:cxn modelId="{306479DF-FADB-4898-BD8F-D2FB75A5A16D}" type="presOf" srcId="{BE9AAD73-BF3C-4872-8BB8-D8029E8DEC49}" destId="{F36216D1-D93F-4B55-9F54-0DD2C59A0780}" srcOrd="1" destOrd="0" presId="urn:microsoft.com/office/officeart/2005/8/layout/list1"/>
    <dgm:cxn modelId="{4BCF98EB-9379-404C-97D2-C54419CB5B44}" type="presOf" srcId="{39CAA25A-35F4-40F6-AAC7-25F32DD9B4B7}" destId="{3D8BDF93-8289-418E-B9BD-2E5E7310AF4D}" srcOrd="0" destOrd="0" presId="urn:microsoft.com/office/officeart/2005/8/layout/list1"/>
    <dgm:cxn modelId="{D8B0E517-269F-4A3B-82B7-E483AE4CD6C8}" type="presParOf" srcId="{7BA84955-67D1-4636-B092-6721C2B22672}" destId="{EF52CC36-5F48-447D-9CD2-149A083B6F07}" srcOrd="0" destOrd="0" presId="urn:microsoft.com/office/officeart/2005/8/layout/list1"/>
    <dgm:cxn modelId="{8A6C3FF2-CFE5-4EE7-B2D5-4501C66037F0}" type="presParOf" srcId="{EF52CC36-5F48-447D-9CD2-149A083B6F07}" destId="{7BE8AF85-426A-4569-B7FE-51CFAF15512D}" srcOrd="0" destOrd="0" presId="urn:microsoft.com/office/officeart/2005/8/layout/list1"/>
    <dgm:cxn modelId="{707B43A1-1D0E-43D3-995A-A576CCB1697E}" type="presParOf" srcId="{EF52CC36-5F48-447D-9CD2-149A083B6F07}" destId="{F3513E9F-8895-494A-8DE7-886742F0B369}" srcOrd="1" destOrd="0" presId="urn:microsoft.com/office/officeart/2005/8/layout/list1"/>
    <dgm:cxn modelId="{6ED374F9-CB07-4490-8C96-90945C3D7225}" type="presParOf" srcId="{7BA84955-67D1-4636-B092-6721C2B22672}" destId="{899C5805-3A12-4EA7-8545-8EC160E5656E}" srcOrd="1" destOrd="0" presId="urn:microsoft.com/office/officeart/2005/8/layout/list1"/>
    <dgm:cxn modelId="{502C1C28-1983-495E-99E8-1281F55CBB4B}" type="presParOf" srcId="{7BA84955-67D1-4636-B092-6721C2B22672}" destId="{2C710EEF-6FBA-4814-9120-8E8749502E14}" srcOrd="2" destOrd="0" presId="urn:microsoft.com/office/officeart/2005/8/layout/list1"/>
    <dgm:cxn modelId="{9F7269FB-7F60-4758-BE6F-80C4EDA715E2}" type="presParOf" srcId="{7BA84955-67D1-4636-B092-6721C2B22672}" destId="{1A7411BC-FC45-4C7A-9446-D908C68AF569}" srcOrd="3" destOrd="0" presId="urn:microsoft.com/office/officeart/2005/8/layout/list1"/>
    <dgm:cxn modelId="{3725885F-17F0-4C07-8449-977F5B7AA41F}" type="presParOf" srcId="{7BA84955-67D1-4636-B092-6721C2B22672}" destId="{F61BBAFF-2343-4231-ADBE-1BD43043F769}" srcOrd="4" destOrd="0" presId="urn:microsoft.com/office/officeart/2005/8/layout/list1"/>
    <dgm:cxn modelId="{ABDBE82F-506B-4A91-881B-0C6196C42EA8}" type="presParOf" srcId="{F61BBAFF-2343-4231-ADBE-1BD43043F769}" destId="{8E3F567A-08C9-4CC1-A60A-5F789B24C107}" srcOrd="0" destOrd="0" presId="urn:microsoft.com/office/officeart/2005/8/layout/list1"/>
    <dgm:cxn modelId="{9CA26B50-A016-4192-AC6F-08E511C7FF10}" type="presParOf" srcId="{F61BBAFF-2343-4231-ADBE-1BD43043F769}" destId="{A9806575-F9EC-44AE-8524-9DC89BC5DD0A}" srcOrd="1" destOrd="0" presId="urn:microsoft.com/office/officeart/2005/8/layout/list1"/>
    <dgm:cxn modelId="{ABCA73EE-51B5-455B-8935-6129BA376A18}" type="presParOf" srcId="{7BA84955-67D1-4636-B092-6721C2B22672}" destId="{2F8E4BD0-21F0-46DB-87F0-1560F8E54B3A}" srcOrd="5" destOrd="0" presId="urn:microsoft.com/office/officeart/2005/8/layout/list1"/>
    <dgm:cxn modelId="{799E1FFC-5353-416E-87D0-A1BB2BBAA0BA}" type="presParOf" srcId="{7BA84955-67D1-4636-B092-6721C2B22672}" destId="{9923F860-6B37-49D0-9F3D-87244DB251C7}" srcOrd="6" destOrd="0" presId="urn:microsoft.com/office/officeart/2005/8/layout/list1"/>
    <dgm:cxn modelId="{E1F647CB-B0EB-4802-8703-68842DC5CD80}" type="presParOf" srcId="{7BA84955-67D1-4636-B092-6721C2B22672}" destId="{E59C656A-F084-4371-8B71-07116649A1C1}" srcOrd="7" destOrd="0" presId="urn:microsoft.com/office/officeart/2005/8/layout/list1"/>
    <dgm:cxn modelId="{E15415ED-BADA-4511-9401-EC58BD642B4A}" type="presParOf" srcId="{7BA84955-67D1-4636-B092-6721C2B22672}" destId="{10FCD878-49C9-4FF8-A658-F727FB3BE251}" srcOrd="8" destOrd="0" presId="urn:microsoft.com/office/officeart/2005/8/layout/list1"/>
    <dgm:cxn modelId="{D89A8452-FC20-445C-A4BE-75827F22BBFC}" type="presParOf" srcId="{10FCD878-49C9-4FF8-A658-F727FB3BE251}" destId="{EFE1F215-4FF0-4B57-8419-0FE15F7B60CD}" srcOrd="0" destOrd="0" presId="urn:microsoft.com/office/officeart/2005/8/layout/list1"/>
    <dgm:cxn modelId="{7B6464AF-A7EF-4555-B9CB-6816BD7114B0}" type="presParOf" srcId="{10FCD878-49C9-4FF8-A658-F727FB3BE251}" destId="{F94C9F09-036D-4FEB-84F4-D6B760B85C1C}" srcOrd="1" destOrd="0" presId="urn:microsoft.com/office/officeart/2005/8/layout/list1"/>
    <dgm:cxn modelId="{02359934-7A41-4937-B5C0-C9B21DD2C003}" type="presParOf" srcId="{7BA84955-67D1-4636-B092-6721C2B22672}" destId="{0326011B-371B-44AE-9B23-D699C643169B}" srcOrd="9" destOrd="0" presId="urn:microsoft.com/office/officeart/2005/8/layout/list1"/>
    <dgm:cxn modelId="{B33BC23F-EE7B-4C98-A559-3E4F3FC0C1EB}" type="presParOf" srcId="{7BA84955-67D1-4636-B092-6721C2B22672}" destId="{82F1E571-2EE1-4A37-BDD0-AD207B661927}" srcOrd="10" destOrd="0" presId="urn:microsoft.com/office/officeart/2005/8/layout/list1"/>
    <dgm:cxn modelId="{85A3ED3E-AE77-4805-A724-8F0AC380410C}" type="presParOf" srcId="{7BA84955-67D1-4636-B092-6721C2B22672}" destId="{6504C861-CA9A-47F2-8408-CC94B4B7110C}" srcOrd="11" destOrd="0" presId="urn:microsoft.com/office/officeart/2005/8/layout/list1"/>
    <dgm:cxn modelId="{554E7BBC-19F8-4039-84B3-4CC357552F2A}" type="presParOf" srcId="{7BA84955-67D1-4636-B092-6721C2B22672}" destId="{8F532654-5BC3-44F1-AAAC-F2CACDB18C6C}" srcOrd="12" destOrd="0" presId="urn:microsoft.com/office/officeart/2005/8/layout/list1"/>
    <dgm:cxn modelId="{F10D75D3-0256-4C8A-9699-562D18EE7FCF}" type="presParOf" srcId="{8F532654-5BC3-44F1-AAAC-F2CACDB18C6C}" destId="{C2BA91BD-F1BE-4E3C-82AB-FCCA816148F7}" srcOrd="0" destOrd="0" presId="urn:microsoft.com/office/officeart/2005/8/layout/list1"/>
    <dgm:cxn modelId="{2F997F16-A83C-40C7-AF09-3DCC6E348065}" type="presParOf" srcId="{8F532654-5BC3-44F1-AAAC-F2CACDB18C6C}" destId="{2506F8E1-ACED-484E-AD3D-F5E4F99CA64E}" srcOrd="1" destOrd="0" presId="urn:microsoft.com/office/officeart/2005/8/layout/list1"/>
    <dgm:cxn modelId="{9792A3F8-537E-48B6-A143-E06B8448D2E1}" type="presParOf" srcId="{7BA84955-67D1-4636-B092-6721C2B22672}" destId="{4AA66C54-9C61-4BC5-8429-7C600B8D404D}" srcOrd="13" destOrd="0" presId="urn:microsoft.com/office/officeart/2005/8/layout/list1"/>
    <dgm:cxn modelId="{47F08EAD-9C51-4A0B-A1A6-CE10CF889039}" type="presParOf" srcId="{7BA84955-67D1-4636-B092-6721C2B22672}" destId="{2E48FCA5-D930-40E1-9A36-A99B9C4160A1}" srcOrd="14" destOrd="0" presId="urn:microsoft.com/office/officeart/2005/8/layout/list1"/>
    <dgm:cxn modelId="{42F9BB5C-9A14-4D97-8D63-FCD4F141655E}" type="presParOf" srcId="{7BA84955-67D1-4636-B092-6721C2B22672}" destId="{0420A8E3-5DAE-41DF-B52E-475306F46410}" srcOrd="15" destOrd="0" presId="urn:microsoft.com/office/officeart/2005/8/layout/list1"/>
    <dgm:cxn modelId="{28A305CE-6964-4B80-95C7-8BB7C5C8736B}" type="presParOf" srcId="{7BA84955-67D1-4636-B092-6721C2B22672}" destId="{989EF5DB-BB6E-4A03-A813-2ACED16A5C8E}" srcOrd="16" destOrd="0" presId="urn:microsoft.com/office/officeart/2005/8/layout/list1"/>
    <dgm:cxn modelId="{5BB67741-EC42-46F1-9116-75F69BB9DB10}" type="presParOf" srcId="{989EF5DB-BB6E-4A03-A813-2ACED16A5C8E}" destId="{D995FA7B-3F75-4739-BEC6-41BD83B42620}" srcOrd="0" destOrd="0" presId="urn:microsoft.com/office/officeart/2005/8/layout/list1"/>
    <dgm:cxn modelId="{EAD71789-AE37-4847-B44E-847F6E8B23E0}" type="presParOf" srcId="{989EF5DB-BB6E-4A03-A813-2ACED16A5C8E}" destId="{8F92BCA4-57B4-414F-A81B-1BC4F6AC72FA}" srcOrd="1" destOrd="0" presId="urn:microsoft.com/office/officeart/2005/8/layout/list1"/>
    <dgm:cxn modelId="{2B385450-9F6B-4DA6-B42A-732DF019401F}" type="presParOf" srcId="{7BA84955-67D1-4636-B092-6721C2B22672}" destId="{5565E18E-C35B-4B3F-9014-3AB3EE70C060}" srcOrd="17" destOrd="0" presId="urn:microsoft.com/office/officeart/2005/8/layout/list1"/>
    <dgm:cxn modelId="{3EB9FF27-D5C5-4470-9F25-3BB44A9FAC20}" type="presParOf" srcId="{7BA84955-67D1-4636-B092-6721C2B22672}" destId="{F94862E1-3B0B-445B-8754-1768C8CBD1F7}" srcOrd="18" destOrd="0" presId="urn:microsoft.com/office/officeart/2005/8/layout/list1"/>
    <dgm:cxn modelId="{44CB7FD3-D56E-4A8F-81A6-D1FEFC1F395F}" type="presParOf" srcId="{7BA84955-67D1-4636-B092-6721C2B22672}" destId="{8E43DEB6-7198-4AC7-8B4F-D2CC89A93201}" srcOrd="19" destOrd="0" presId="urn:microsoft.com/office/officeart/2005/8/layout/list1"/>
    <dgm:cxn modelId="{DBD43BD4-4357-4D2A-8488-FF47DA7E1E90}" type="presParOf" srcId="{7BA84955-67D1-4636-B092-6721C2B22672}" destId="{A4727D12-9E4B-4A6B-9BD7-A6EB1E24489B}" srcOrd="20" destOrd="0" presId="urn:microsoft.com/office/officeart/2005/8/layout/list1"/>
    <dgm:cxn modelId="{4F58A05D-47ED-4394-AB9E-46DCAE5A998A}" type="presParOf" srcId="{A4727D12-9E4B-4A6B-9BD7-A6EB1E24489B}" destId="{3D8BDF93-8289-418E-B9BD-2E5E7310AF4D}" srcOrd="0" destOrd="0" presId="urn:microsoft.com/office/officeart/2005/8/layout/list1"/>
    <dgm:cxn modelId="{B41380BC-EBEF-4F9C-8DA3-6210022928D3}" type="presParOf" srcId="{A4727D12-9E4B-4A6B-9BD7-A6EB1E24489B}" destId="{88B6178C-A90C-4C18-AF8D-1D35C49C87A5}" srcOrd="1" destOrd="0" presId="urn:microsoft.com/office/officeart/2005/8/layout/list1"/>
    <dgm:cxn modelId="{1A8FE187-EED4-4677-8C8D-F95FF2F41066}" type="presParOf" srcId="{7BA84955-67D1-4636-B092-6721C2B22672}" destId="{7C284D8B-0AC2-44F1-8FF2-D929D882A346}" srcOrd="21" destOrd="0" presId="urn:microsoft.com/office/officeart/2005/8/layout/list1"/>
    <dgm:cxn modelId="{479EAD63-D272-4883-9FF2-79085CF9BF8D}" type="presParOf" srcId="{7BA84955-67D1-4636-B092-6721C2B22672}" destId="{44C0D0B2-A646-46E0-B68D-700DE831E4EE}" srcOrd="22" destOrd="0" presId="urn:microsoft.com/office/officeart/2005/8/layout/list1"/>
    <dgm:cxn modelId="{88C812E9-D138-409F-8347-CABC16508A77}" type="presParOf" srcId="{7BA84955-67D1-4636-B092-6721C2B22672}" destId="{4A564504-F92E-4B4A-A694-0D1D0AAA21BE}" srcOrd="23" destOrd="0" presId="urn:microsoft.com/office/officeart/2005/8/layout/list1"/>
    <dgm:cxn modelId="{0720DE1F-0C91-4911-8A62-E25979BA55EE}" type="presParOf" srcId="{7BA84955-67D1-4636-B092-6721C2B22672}" destId="{72903470-6E2F-40C1-83AD-C1866C868D66}" srcOrd="24" destOrd="0" presId="urn:microsoft.com/office/officeart/2005/8/layout/list1"/>
    <dgm:cxn modelId="{90C24B26-C0A5-4F0E-87F5-5C6174ECD743}" type="presParOf" srcId="{72903470-6E2F-40C1-83AD-C1866C868D66}" destId="{E7E0A96D-ABF1-4699-95D5-7B9805CF311B}" srcOrd="0" destOrd="0" presId="urn:microsoft.com/office/officeart/2005/8/layout/list1"/>
    <dgm:cxn modelId="{E5C9D73F-7814-4645-AFB8-770DA5999D6F}" type="presParOf" srcId="{72903470-6E2F-40C1-83AD-C1866C868D66}" destId="{F36216D1-D93F-4B55-9F54-0DD2C59A0780}" srcOrd="1" destOrd="0" presId="urn:microsoft.com/office/officeart/2005/8/layout/list1"/>
    <dgm:cxn modelId="{7E919AF1-7277-42F1-B1FD-77560F470AA9}" type="presParOf" srcId="{7BA84955-67D1-4636-B092-6721C2B22672}" destId="{3D17EFBE-7A83-4419-A35D-AD78BAD679F7}" srcOrd="25" destOrd="0" presId="urn:microsoft.com/office/officeart/2005/8/layout/list1"/>
    <dgm:cxn modelId="{1771A825-3C3D-48AA-B399-C538A37510C8}" type="presParOf" srcId="{7BA84955-67D1-4636-B092-6721C2B22672}" destId="{CF5FE523-36D4-436E-907D-328F22C46FE3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97EBFA-9AB0-4D79-A112-CE6D6FEED859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505934-F4BD-4C4D-B2F0-CED3BA57C97D}">
      <dgm:prSet/>
      <dgm:spPr/>
      <dgm:t>
        <a:bodyPr/>
        <a:lstStyle/>
        <a:p>
          <a:r>
            <a:rPr lang="en-US" dirty="0" err="1"/>
            <a:t>Relire</a:t>
          </a:r>
          <a:r>
            <a:rPr lang="en-US" dirty="0"/>
            <a:t> </a:t>
          </a:r>
          <a:r>
            <a:rPr lang="en-US" dirty="0" err="1"/>
            <a:t>attentivement</a:t>
          </a:r>
          <a:r>
            <a:rPr lang="en-US" dirty="0"/>
            <a:t> en </a:t>
          </a:r>
          <a:r>
            <a:rPr lang="en-US" dirty="0" err="1"/>
            <a:t>mettant</a:t>
          </a:r>
          <a:r>
            <a:rPr lang="en-US" dirty="0"/>
            <a:t> </a:t>
          </a:r>
          <a:r>
            <a:rPr lang="en-US" dirty="0" err="1"/>
            <a:t>l’accent</a:t>
          </a:r>
          <a:r>
            <a:rPr lang="en-US" dirty="0"/>
            <a:t> sur les </a:t>
          </a:r>
          <a:r>
            <a:rPr lang="en-US" dirty="0" err="1"/>
            <a:t>idées</a:t>
          </a:r>
          <a:endParaRPr lang="en-US" dirty="0"/>
        </a:p>
      </dgm:t>
    </dgm:pt>
    <dgm:pt modelId="{09CBB7A2-E97D-48E4-9B2E-1B5B0F598E92}" type="parTrans" cxnId="{1D1EBD45-34A6-4387-AA43-49588191F19D}">
      <dgm:prSet/>
      <dgm:spPr/>
      <dgm:t>
        <a:bodyPr/>
        <a:lstStyle/>
        <a:p>
          <a:endParaRPr lang="fr-CA"/>
        </a:p>
      </dgm:t>
    </dgm:pt>
    <dgm:pt modelId="{92A76636-7CD9-42CF-9B29-5F2B35686631}" type="sibTrans" cxnId="{1D1EBD45-34A6-4387-AA43-49588191F19D}">
      <dgm:prSet/>
      <dgm:spPr/>
      <dgm:t>
        <a:bodyPr/>
        <a:lstStyle/>
        <a:p>
          <a:endParaRPr lang="fr-CA"/>
        </a:p>
      </dgm:t>
    </dgm:pt>
    <dgm:pt modelId="{44F31B33-E594-4C2E-9F59-A83FAF56B0D1}">
      <dgm:prSet/>
      <dgm:spPr/>
      <dgm:t>
        <a:bodyPr/>
        <a:lstStyle/>
        <a:p>
          <a:r>
            <a:rPr lang="en-US" dirty="0" err="1"/>
            <a:t>Vérifier</a:t>
          </a:r>
          <a:r>
            <a:rPr lang="en-US" dirty="0"/>
            <a:t> la </a:t>
          </a:r>
          <a:r>
            <a:rPr lang="en-US" dirty="0" err="1"/>
            <a:t>cohérence</a:t>
          </a:r>
          <a:r>
            <a:rPr lang="en-US" dirty="0"/>
            <a:t> du </a:t>
          </a:r>
          <a:r>
            <a:rPr lang="en-US" dirty="0" err="1"/>
            <a:t>texte</a:t>
          </a:r>
          <a:endParaRPr lang="en-US" dirty="0"/>
        </a:p>
      </dgm:t>
    </dgm:pt>
    <dgm:pt modelId="{2C62AFBC-A8AC-4EF7-84F7-1D051C577E6A}" type="parTrans" cxnId="{0B94E349-2812-4A50-A961-2B55DA603AD1}">
      <dgm:prSet/>
      <dgm:spPr/>
      <dgm:t>
        <a:bodyPr/>
        <a:lstStyle/>
        <a:p>
          <a:endParaRPr lang="fr-CA"/>
        </a:p>
      </dgm:t>
    </dgm:pt>
    <dgm:pt modelId="{30959AC6-0950-49EF-96C7-C80A855E7738}" type="sibTrans" cxnId="{0B94E349-2812-4A50-A961-2B55DA603AD1}">
      <dgm:prSet/>
      <dgm:spPr/>
      <dgm:t>
        <a:bodyPr/>
        <a:lstStyle/>
        <a:p>
          <a:endParaRPr lang="fr-CA"/>
        </a:p>
      </dgm:t>
    </dgm:pt>
    <dgm:pt modelId="{1C13B49B-1C93-4405-93E8-BA67C47BDE4C}">
      <dgm:prSet/>
      <dgm:spPr/>
      <dgm:t>
        <a:bodyPr/>
        <a:lstStyle/>
        <a:p>
          <a:r>
            <a:rPr lang="en-US" dirty="0" err="1"/>
            <a:t>Vérifier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les </a:t>
          </a:r>
          <a:r>
            <a:rPr lang="en-US" dirty="0" err="1"/>
            <a:t>idées</a:t>
          </a:r>
          <a:r>
            <a:rPr lang="en-US" dirty="0"/>
            <a:t> </a:t>
          </a:r>
          <a:r>
            <a:rPr lang="en-US" dirty="0" err="1"/>
            <a:t>sont</a:t>
          </a:r>
          <a:r>
            <a:rPr lang="en-US" dirty="0"/>
            <a:t> bien </a:t>
          </a:r>
          <a:r>
            <a:rPr lang="en-US" dirty="0" err="1"/>
            <a:t>introduites</a:t>
          </a:r>
          <a:r>
            <a:rPr lang="en-US" dirty="0"/>
            <a:t> et </a:t>
          </a:r>
          <a:r>
            <a:rPr lang="en-US" dirty="0" err="1"/>
            <a:t>si</a:t>
          </a:r>
          <a:r>
            <a:rPr lang="en-US" dirty="0"/>
            <a:t> les liens entre les parties </a:t>
          </a:r>
          <a:r>
            <a:rPr lang="en-US" dirty="0" err="1"/>
            <a:t>sont</a:t>
          </a:r>
          <a:r>
            <a:rPr lang="en-US" dirty="0"/>
            <a:t> </a:t>
          </a:r>
          <a:r>
            <a:rPr lang="en-US" dirty="0" err="1"/>
            <a:t>clairs</a:t>
          </a:r>
          <a:r>
            <a:rPr lang="en-US" dirty="0"/>
            <a:t>. </a:t>
          </a:r>
        </a:p>
      </dgm:t>
    </dgm:pt>
    <dgm:pt modelId="{5C7284E4-3F72-4D37-B134-B8CBA19619B8}" type="parTrans" cxnId="{097EB057-4CA1-4782-B1E3-B7BC5380622F}">
      <dgm:prSet/>
      <dgm:spPr/>
      <dgm:t>
        <a:bodyPr/>
        <a:lstStyle/>
        <a:p>
          <a:endParaRPr lang="fr-CA"/>
        </a:p>
      </dgm:t>
    </dgm:pt>
    <dgm:pt modelId="{65ED14FD-39C8-464B-9C87-14724C9721DE}" type="sibTrans" cxnId="{097EB057-4CA1-4782-B1E3-B7BC5380622F}">
      <dgm:prSet/>
      <dgm:spPr/>
      <dgm:t>
        <a:bodyPr/>
        <a:lstStyle/>
        <a:p>
          <a:endParaRPr lang="fr-CA"/>
        </a:p>
      </dgm:t>
    </dgm:pt>
    <dgm:pt modelId="{3560C416-87A3-46BC-8D91-F6EE36BC61EA}">
      <dgm:prSet/>
      <dgm:spPr/>
      <dgm:t>
        <a:bodyPr/>
        <a:lstStyle/>
        <a:p>
          <a:r>
            <a:rPr lang="en-US" dirty="0" err="1"/>
            <a:t>Vérifier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les </a:t>
          </a:r>
          <a:r>
            <a:rPr lang="en-US" dirty="0" err="1"/>
            <a:t>références</a:t>
          </a:r>
          <a:r>
            <a:rPr lang="en-US" dirty="0"/>
            <a:t> </a:t>
          </a:r>
          <a:r>
            <a:rPr lang="en-US" dirty="0" err="1"/>
            <a:t>sont</a:t>
          </a:r>
          <a:r>
            <a:rPr lang="en-US" dirty="0"/>
            <a:t> bien </a:t>
          </a:r>
          <a:r>
            <a:rPr lang="en-US" dirty="0" err="1"/>
            <a:t>faites</a:t>
          </a:r>
          <a:endParaRPr lang="en-US" dirty="0"/>
        </a:p>
      </dgm:t>
    </dgm:pt>
    <dgm:pt modelId="{B0B2A413-45CA-47DE-B54C-87D85174AFEB}" type="parTrans" cxnId="{E52793E1-221B-4977-9B81-F88A746E123C}">
      <dgm:prSet/>
      <dgm:spPr/>
      <dgm:t>
        <a:bodyPr/>
        <a:lstStyle/>
        <a:p>
          <a:endParaRPr lang="fr-CA"/>
        </a:p>
      </dgm:t>
    </dgm:pt>
    <dgm:pt modelId="{C3BE2437-C239-40FC-B910-05D22589DA10}" type="sibTrans" cxnId="{E52793E1-221B-4977-9B81-F88A746E123C}">
      <dgm:prSet/>
      <dgm:spPr/>
      <dgm:t>
        <a:bodyPr/>
        <a:lstStyle/>
        <a:p>
          <a:endParaRPr lang="fr-CA"/>
        </a:p>
      </dgm:t>
    </dgm:pt>
    <dgm:pt modelId="{B3B1CA9E-7814-418C-8196-05EB3D23EEC0}">
      <dgm:prSet/>
      <dgm:spPr/>
      <dgm:t>
        <a:bodyPr/>
        <a:lstStyle/>
        <a:p>
          <a:r>
            <a:rPr lang="en-US" dirty="0" err="1"/>
            <a:t>Vérifier</a:t>
          </a:r>
          <a:r>
            <a:rPr lang="en-US" dirty="0"/>
            <a:t> </a:t>
          </a:r>
          <a:r>
            <a:rPr lang="en-US" dirty="0" err="1"/>
            <a:t>si</a:t>
          </a:r>
          <a:r>
            <a:rPr lang="en-US" dirty="0"/>
            <a:t> on suit les </a:t>
          </a:r>
          <a:r>
            <a:rPr lang="en-US" dirty="0" err="1"/>
            <a:t>règles</a:t>
          </a:r>
          <a:r>
            <a:rPr lang="en-US" dirty="0"/>
            <a:t> de la revue</a:t>
          </a:r>
        </a:p>
      </dgm:t>
    </dgm:pt>
    <dgm:pt modelId="{AFEDB4BB-084C-4903-8468-4EBDABC57C27}" type="parTrans" cxnId="{78A27340-A581-4291-9284-0AEEA9E7050A}">
      <dgm:prSet/>
      <dgm:spPr/>
      <dgm:t>
        <a:bodyPr/>
        <a:lstStyle/>
        <a:p>
          <a:endParaRPr lang="fr-CA"/>
        </a:p>
      </dgm:t>
    </dgm:pt>
    <dgm:pt modelId="{B84CE8C4-84F1-4002-912A-67284338E024}" type="sibTrans" cxnId="{78A27340-A581-4291-9284-0AEEA9E7050A}">
      <dgm:prSet/>
      <dgm:spPr/>
      <dgm:t>
        <a:bodyPr/>
        <a:lstStyle/>
        <a:p>
          <a:endParaRPr lang="fr-CA"/>
        </a:p>
      </dgm:t>
    </dgm:pt>
    <dgm:pt modelId="{FC89266C-2552-46F6-BB50-6EC6A0CF02B4}">
      <dgm:prSet/>
      <dgm:spPr/>
      <dgm:t>
        <a:bodyPr/>
        <a:lstStyle/>
        <a:p>
          <a:r>
            <a:rPr lang="en-US" dirty="0"/>
            <a:t>Arriver au bon </a:t>
          </a:r>
          <a:r>
            <a:rPr lang="en-US" dirty="0" err="1"/>
            <a:t>nombre</a:t>
          </a:r>
          <a:r>
            <a:rPr lang="en-US" dirty="0"/>
            <a:t> de mots</a:t>
          </a:r>
        </a:p>
      </dgm:t>
    </dgm:pt>
    <dgm:pt modelId="{F2889431-1139-47C1-AEAF-FC5B1AC22733}" type="parTrans" cxnId="{EA1D3187-056F-401C-8363-BEA876E342CD}">
      <dgm:prSet/>
      <dgm:spPr/>
      <dgm:t>
        <a:bodyPr/>
        <a:lstStyle/>
        <a:p>
          <a:endParaRPr lang="fr-CA"/>
        </a:p>
      </dgm:t>
    </dgm:pt>
    <dgm:pt modelId="{0454ED4D-A128-4230-939B-AEB74C271D9F}" type="sibTrans" cxnId="{EA1D3187-056F-401C-8363-BEA876E342CD}">
      <dgm:prSet/>
      <dgm:spPr/>
      <dgm:t>
        <a:bodyPr/>
        <a:lstStyle/>
        <a:p>
          <a:endParaRPr lang="fr-CA"/>
        </a:p>
      </dgm:t>
    </dgm:pt>
    <dgm:pt modelId="{7BA84955-67D1-4636-B092-6721C2B22672}" type="pres">
      <dgm:prSet presAssocID="{6A97EBFA-9AB0-4D79-A112-CE6D6FEED859}" presName="linear" presStyleCnt="0">
        <dgm:presLayoutVars>
          <dgm:dir/>
          <dgm:animLvl val="lvl"/>
          <dgm:resizeHandles val="exact"/>
        </dgm:presLayoutVars>
      </dgm:prSet>
      <dgm:spPr/>
    </dgm:pt>
    <dgm:pt modelId="{EF52CC36-5F48-447D-9CD2-149A083B6F07}" type="pres">
      <dgm:prSet presAssocID="{AE505934-F4BD-4C4D-B2F0-CED3BA57C97D}" presName="parentLin" presStyleCnt="0"/>
      <dgm:spPr/>
    </dgm:pt>
    <dgm:pt modelId="{7BE8AF85-426A-4569-B7FE-51CFAF15512D}" type="pres">
      <dgm:prSet presAssocID="{AE505934-F4BD-4C4D-B2F0-CED3BA57C97D}" presName="parentLeftMargin" presStyleLbl="node1" presStyleIdx="0" presStyleCnt="6"/>
      <dgm:spPr/>
    </dgm:pt>
    <dgm:pt modelId="{F3513E9F-8895-494A-8DE7-886742F0B369}" type="pres">
      <dgm:prSet presAssocID="{AE505934-F4BD-4C4D-B2F0-CED3BA57C97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99C5805-3A12-4EA7-8545-8EC160E5656E}" type="pres">
      <dgm:prSet presAssocID="{AE505934-F4BD-4C4D-B2F0-CED3BA57C97D}" presName="negativeSpace" presStyleCnt="0"/>
      <dgm:spPr/>
    </dgm:pt>
    <dgm:pt modelId="{2C710EEF-6FBA-4814-9120-8E8749502E14}" type="pres">
      <dgm:prSet presAssocID="{AE505934-F4BD-4C4D-B2F0-CED3BA57C97D}" presName="childText" presStyleLbl="conFgAcc1" presStyleIdx="0" presStyleCnt="6">
        <dgm:presLayoutVars>
          <dgm:bulletEnabled val="1"/>
        </dgm:presLayoutVars>
      </dgm:prSet>
      <dgm:spPr/>
    </dgm:pt>
    <dgm:pt modelId="{F54A91F2-EE57-4990-A9F1-BD9737508CED}" type="pres">
      <dgm:prSet presAssocID="{92A76636-7CD9-42CF-9B29-5F2B35686631}" presName="spaceBetweenRectangles" presStyleCnt="0"/>
      <dgm:spPr/>
    </dgm:pt>
    <dgm:pt modelId="{5D777466-3BF7-4CC0-8289-2E8588242B00}" type="pres">
      <dgm:prSet presAssocID="{44F31B33-E594-4C2E-9F59-A83FAF56B0D1}" presName="parentLin" presStyleCnt="0"/>
      <dgm:spPr/>
    </dgm:pt>
    <dgm:pt modelId="{E0A87F3B-1ED3-493C-A3A9-02ABFEF35C47}" type="pres">
      <dgm:prSet presAssocID="{44F31B33-E594-4C2E-9F59-A83FAF56B0D1}" presName="parentLeftMargin" presStyleLbl="node1" presStyleIdx="0" presStyleCnt="6"/>
      <dgm:spPr/>
    </dgm:pt>
    <dgm:pt modelId="{FD4EB809-94B4-41C2-B934-220A2BAAE56C}" type="pres">
      <dgm:prSet presAssocID="{44F31B33-E594-4C2E-9F59-A83FAF56B0D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48A9D8B-9452-47AC-88C4-DCB7C4F4B657}" type="pres">
      <dgm:prSet presAssocID="{44F31B33-E594-4C2E-9F59-A83FAF56B0D1}" presName="negativeSpace" presStyleCnt="0"/>
      <dgm:spPr/>
    </dgm:pt>
    <dgm:pt modelId="{410E8437-F827-4A95-AB27-473AEE8B5784}" type="pres">
      <dgm:prSet presAssocID="{44F31B33-E594-4C2E-9F59-A83FAF56B0D1}" presName="childText" presStyleLbl="conFgAcc1" presStyleIdx="1" presStyleCnt="6">
        <dgm:presLayoutVars>
          <dgm:bulletEnabled val="1"/>
        </dgm:presLayoutVars>
      </dgm:prSet>
      <dgm:spPr/>
    </dgm:pt>
    <dgm:pt modelId="{21680FC1-90D4-49D9-924A-67FEAA4F597F}" type="pres">
      <dgm:prSet presAssocID="{30959AC6-0950-49EF-96C7-C80A855E7738}" presName="spaceBetweenRectangles" presStyleCnt="0"/>
      <dgm:spPr/>
    </dgm:pt>
    <dgm:pt modelId="{BD10A8DE-A37D-489D-A4DC-312D8371AE18}" type="pres">
      <dgm:prSet presAssocID="{1C13B49B-1C93-4405-93E8-BA67C47BDE4C}" presName="parentLin" presStyleCnt="0"/>
      <dgm:spPr/>
    </dgm:pt>
    <dgm:pt modelId="{CBFAE48C-AA41-4300-A503-1169214C19A6}" type="pres">
      <dgm:prSet presAssocID="{1C13B49B-1C93-4405-93E8-BA67C47BDE4C}" presName="parentLeftMargin" presStyleLbl="node1" presStyleIdx="1" presStyleCnt="6"/>
      <dgm:spPr/>
    </dgm:pt>
    <dgm:pt modelId="{CF428437-D7EC-42D2-85EA-37D3E3DC993B}" type="pres">
      <dgm:prSet presAssocID="{1C13B49B-1C93-4405-93E8-BA67C47BDE4C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06C5C625-EB4E-40B7-AC9B-6D91CF629EA3}" type="pres">
      <dgm:prSet presAssocID="{1C13B49B-1C93-4405-93E8-BA67C47BDE4C}" presName="negativeSpace" presStyleCnt="0"/>
      <dgm:spPr/>
    </dgm:pt>
    <dgm:pt modelId="{32A725DF-5CDA-4B5C-B2CA-9777419ED3A2}" type="pres">
      <dgm:prSet presAssocID="{1C13B49B-1C93-4405-93E8-BA67C47BDE4C}" presName="childText" presStyleLbl="conFgAcc1" presStyleIdx="2" presStyleCnt="6">
        <dgm:presLayoutVars>
          <dgm:bulletEnabled val="1"/>
        </dgm:presLayoutVars>
      </dgm:prSet>
      <dgm:spPr/>
    </dgm:pt>
    <dgm:pt modelId="{F8D6C57A-9094-4F2D-A0B9-E9A06AF1DA48}" type="pres">
      <dgm:prSet presAssocID="{65ED14FD-39C8-464B-9C87-14724C9721DE}" presName="spaceBetweenRectangles" presStyleCnt="0"/>
      <dgm:spPr/>
    </dgm:pt>
    <dgm:pt modelId="{15262B64-D7F7-4313-BF09-38418EC2BDC5}" type="pres">
      <dgm:prSet presAssocID="{FC89266C-2552-46F6-BB50-6EC6A0CF02B4}" presName="parentLin" presStyleCnt="0"/>
      <dgm:spPr/>
    </dgm:pt>
    <dgm:pt modelId="{3C4252DB-6537-4D26-8755-6E4D7D852B46}" type="pres">
      <dgm:prSet presAssocID="{FC89266C-2552-46F6-BB50-6EC6A0CF02B4}" presName="parentLeftMargin" presStyleLbl="node1" presStyleIdx="2" presStyleCnt="6"/>
      <dgm:spPr/>
    </dgm:pt>
    <dgm:pt modelId="{1780EF40-8523-4899-907B-BCAA7BAD842D}" type="pres">
      <dgm:prSet presAssocID="{FC89266C-2552-46F6-BB50-6EC6A0CF02B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6C9AFE0-56BD-4228-836D-CE403B3ACEC5}" type="pres">
      <dgm:prSet presAssocID="{FC89266C-2552-46F6-BB50-6EC6A0CF02B4}" presName="negativeSpace" presStyleCnt="0"/>
      <dgm:spPr/>
    </dgm:pt>
    <dgm:pt modelId="{6ADE594D-4C82-4D2F-B53C-FFBC68AB2559}" type="pres">
      <dgm:prSet presAssocID="{FC89266C-2552-46F6-BB50-6EC6A0CF02B4}" presName="childText" presStyleLbl="conFgAcc1" presStyleIdx="3" presStyleCnt="6">
        <dgm:presLayoutVars>
          <dgm:bulletEnabled val="1"/>
        </dgm:presLayoutVars>
      </dgm:prSet>
      <dgm:spPr/>
    </dgm:pt>
    <dgm:pt modelId="{9894940B-6619-40B3-8492-ACB928F65B76}" type="pres">
      <dgm:prSet presAssocID="{0454ED4D-A128-4230-939B-AEB74C271D9F}" presName="spaceBetweenRectangles" presStyleCnt="0"/>
      <dgm:spPr/>
    </dgm:pt>
    <dgm:pt modelId="{4364D6C3-6B20-4036-8440-2C1EA10BCEA1}" type="pres">
      <dgm:prSet presAssocID="{3560C416-87A3-46BC-8D91-F6EE36BC61EA}" presName="parentLin" presStyleCnt="0"/>
      <dgm:spPr/>
    </dgm:pt>
    <dgm:pt modelId="{30ADA541-7E93-4794-A330-DE89FBD85C43}" type="pres">
      <dgm:prSet presAssocID="{3560C416-87A3-46BC-8D91-F6EE36BC61EA}" presName="parentLeftMargin" presStyleLbl="node1" presStyleIdx="3" presStyleCnt="6"/>
      <dgm:spPr/>
    </dgm:pt>
    <dgm:pt modelId="{B84ECA41-B2A7-49AE-9F76-8940A8A0B3BF}" type="pres">
      <dgm:prSet presAssocID="{3560C416-87A3-46BC-8D91-F6EE36BC61EA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384CC9FF-2E77-41B6-8BBE-B0B16BA2DC7D}" type="pres">
      <dgm:prSet presAssocID="{3560C416-87A3-46BC-8D91-F6EE36BC61EA}" presName="negativeSpace" presStyleCnt="0"/>
      <dgm:spPr/>
    </dgm:pt>
    <dgm:pt modelId="{6C2A2C89-67BA-4C08-A418-85996ED0D910}" type="pres">
      <dgm:prSet presAssocID="{3560C416-87A3-46BC-8D91-F6EE36BC61EA}" presName="childText" presStyleLbl="conFgAcc1" presStyleIdx="4" presStyleCnt="6">
        <dgm:presLayoutVars>
          <dgm:bulletEnabled val="1"/>
        </dgm:presLayoutVars>
      </dgm:prSet>
      <dgm:spPr/>
    </dgm:pt>
    <dgm:pt modelId="{02BCA643-7C98-4657-AE14-3DEB31E86463}" type="pres">
      <dgm:prSet presAssocID="{C3BE2437-C239-40FC-B910-05D22589DA10}" presName="spaceBetweenRectangles" presStyleCnt="0"/>
      <dgm:spPr/>
    </dgm:pt>
    <dgm:pt modelId="{D276BE2B-907C-4428-A5B2-422B11189B8D}" type="pres">
      <dgm:prSet presAssocID="{B3B1CA9E-7814-418C-8196-05EB3D23EEC0}" presName="parentLin" presStyleCnt="0"/>
      <dgm:spPr/>
    </dgm:pt>
    <dgm:pt modelId="{CC4DB106-AD3D-4661-8BB6-A5D0CDE86511}" type="pres">
      <dgm:prSet presAssocID="{B3B1CA9E-7814-418C-8196-05EB3D23EEC0}" presName="parentLeftMargin" presStyleLbl="node1" presStyleIdx="4" presStyleCnt="6"/>
      <dgm:spPr/>
    </dgm:pt>
    <dgm:pt modelId="{CDE8B9A6-60AA-4166-8156-6AB3FFF47A12}" type="pres">
      <dgm:prSet presAssocID="{B3B1CA9E-7814-418C-8196-05EB3D23EEC0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A98A1A54-1CD8-42EF-B58C-64D25CFAA90B}" type="pres">
      <dgm:prSet presAssocID="{B3B1CA9E-7814-418C-8196-05EB3D23EEC0}" presName="negativeSpace" presStyleCnt="0"/>
      <dgm:spPr/>
    </dgm:pt>
    <dgm:pt modelId="{C160953D-A5FE-476D-92B5-C56BCD52AA97}" type="pres">
      <dgm:prSet presAssocID="{B3B1CA9E-7814-418C-8196-05EB3D23EEC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53961505-5419-486F-BEFC-FF581EBD6EA8}" type="presOf" srcId="{44F31B33-E594-4C2E-9F59-A83FAF56B0D1}" destId="{FD4EB809-94B4-41C2-B934-220A2BAAE56C}" srcOrd="1" destOrd="0" presId="urn:microsoft.com/office/officeart/2005/8/layout/list1"/>
    <dgm:cxn modelId="{81542806-3F95-4013-9BEF-5313F8BE976A}" type="presOf" srcId="{B3B1CA9E-7814-418C-8196-05EB3D23EEC0}" destId="{CDE8B9A6-60AA-4166-8156-6AB3FFF47A12}" srcOrd="1" destOrd="0" presId="urn:microsoft.com/office/officeart/2005/8/layout/list1"/>
    <dgm:cxn modelId="{F6B7F527-7112-4F5F-AEF9-42975E89D444}" type="presOf" srcId="{1C13B49B-1C93-4405-93E8-BA67C47BDE4C}" destId="{CBFAE48C-AA41-4300-A503-1169214C19A6}" srcOrd="0" destOrd="0" presId="urn:microsoft.com/office/officeart/2005/8/layout/list1"/>
    <dgm:cxn modelId="{1BFAE52F-BFBA-49B1-966A-C5A3BE084DA7}" type="presOf" srcId="{3560C416-87A3-46BC-8D91-F6EE36BC61EA}" destId="{30ADA541-7E93-4794-A330-DE89FBD85C43}" srcOrd="0" destOrd="0" presId="urn:microsoft.com/office/officeart/2005/8/layout/list1"/>
    <dgm:cxn modelId="{78A27340-A581-4291-9284-0AEEA9E7050A}" srcId="{6A97EBFA-9AB0-4D79-A112-CE6D6FEED859}" destId="{B3B1CA9E-7814-418C-8196-05EB3D23EEC0}" srcOrd="5" destOrd="0" parTransId="{AFEDB4BB-084C-4903-8468-4EBDABC57C27}" sibTransId="{B84CE8C4-84F1-4002-912A-67284338E024}"/>
    <dgm:cxn modelId="{BA9C6B5C-04B0-44B3-A9FC-353CDFD83520}" type="presOf" srcId="{FC89266C-2552-46F6-BB50-6EC6A0CF02B4}" destId="{1780EF40-8523-4899-907B-BCAA7BAD842D}" srcOrd="1" destOrd="0" presId="urn:microsoft.com/office/officeart/2005/8/layout/list1"/>
    <dgm:cxn modelId="{F258E741-2361-4CCD-A214-83DEE5A574B5}" type="presOf" srcId="{AE505934-F4BD-4C4D-B2F0-CED3BA57C97D}" destId="{F3513E9F-8895-494A-8DE7-886742F0B369}" srcOrd="1" destOrd="0" presId="urn:microsoft.com/office/officeart/2005/8/layout/list1"/>
    <dgm:cxn modelId="{32226142-156C-49FC-ACB4-BCF1BF1FFE26}" type="presOf" srcId="{1C13B49B-1C93-4405-93E8-BA67C47BDE4C}" destId="{CF428437-D7EC-42D2-85EA-37D3E3DC993B}" srcOrd="1" destOrd="0" presId="urn:microsoft.com/office/officeart/2005/8/layout/list1"/>
    <dgm:cxn modelId="{0BE20043-705E-41A5-920E-AE83215F91FE}" type="presOf" srcId="{3560C416-87A3-46BC-8D91-F6EE36BC61EA}" destId="{B84ECA41-B2A7-49AE-9F76-8940A8A0B3BF}" srcOrd="1" destOrd="0" presId="urn:microsoft.com/office/officeart/2005/8/layout/list1"/>
    <dgm:cxn modelId="{757E9165-B86D-4C90-9771-50E89E9CE528}" type="presOf" srcId="{FC89266C-2552-46F6-BB50-6EC6A0CF02B4}" destId="{3C4252DB-6537-4D26-8755-6E4D7D852B46}" srcOrd="0" destOrd="0" presId="urn:microsoft.com/office/officeart/2005/8/layout/list1"/>
    <dgm:cxn modelId="{1D1EBD45-34A6-4387-AA43-49588191F19D}" srcId="{6A97EBFA-9AB0-4D79-A112-CE6D6FEED859}" destId="{AE505934-F4BD-4C4D-B2F0-CED3BA57C97D}" srcOrd="0" destOrd="0" parTransId="{09CBB7A2-E97D-48E4-9B2E-1B5B0F598E92}" sibTransId="{92A76636-7CD9-42CF-9B29-5F2B35686631}"/>
    <dgm:cxn modelId="{0B94E349-2812-4A50-A961-2B55DA603AD1}" srcId="{6A97EBFA-9AB0-4D79-A112-CE6D6FEED859}" destId="{44F31B33-E594-4C2E-9F59-A83FAF56B0D1}" srcOrd="1" destOrd="0" parTransId="{2C62AFBC-A8AC-4EF7-84F7-1D051C577E6A}" sibTransId="{30959AC6-0950-49EF-96C7-C80A855E7738}"/>
    <dgm:cxn modelId="{097EB057-4CA1-4782-B1E3-B7BC5380622F}" srcId="{6A97EBFA-9AB0-4D79-A112-CE6D6FEED859}" destId="{1C13B49B-1C93-4405-93E8-BA67C47BDE4C}" srcOrd="2" destOrd="0" parTransId="{5C7284E4-3F72-4D37-B134-B8CBA19619B8}" sibTransId="{65ED14FD-39C8-464B-9C87-14724C9721DE}"/>
    <dgm:cxn modelId="{EA1D3187-056F-401C-8363-BEA876E342CD}" srcId="{6A97EBFA-9AB0-4D79-A112-CE6D6FEED859}" destId="{FC89266C-2552-46F6-BB50-6EC6A0CF02B4}" srcOrd="3" destOrd="0" parTransId="{F2889431-1139-47C1-AEAF-FC5B1AC22733}" sibTransId="{0454ED4D-A128-4230-939B-AEB74C271D9F}"/>
    <dgm:cxn modelId="{73F5208F-E50A-4307-B410-CA052AB7071F}" type="presOf" srcId="{6A97EBFA-9AB0-4D79-A112-CE6D6FEED859}" destId="{7BA84955-67D1-4636-B092-6721C2B22672}" srcOrd="0" destOrd="0" presId="urn:microsoft.com/office/officeart/2005/8/layout/list1"/>
    <dgm:cxn modelId="{A3BAA39A-20B1-4E56-9074-5458FBEA561D}" type="presOf" srcId="{44F31B33-E594-4C2E-9F59-A83FAF56B0D1}" destId="{E0A87F3B-1ED3-493C-A3A9-02ABFEF35C47}" srcOrd="0" destOrd="0" presId="urn:microsoft.com/office/officeart/2005/8/layout/list1"/>
    <dgm:cxn modelId="{E2440AA1-47F8-46C0-8234-26BF75519DBA}" type="presOf" srcId="{AE505934-F4BD-4C4D-B2F0-CED3BA57C97D}" destId="{7BE8AF85-426A-4569-B7FE-51CFAF15512D}" srcOrd="0" destOrd="0" presId="urn:microsoft.com/office/officeart/2005/8/layout/list1"/>
    <dgm:cxn modelId="{27E894AB-04D0-4A94-98D0-32F956DFDD5E}" type="presOf" srcId="{B3B1CA9E-7814-418C-8196-05EB3D23EEC0}" destId="{CC4DB106-AD3D-4661-8BB6-A5D0CDE86511}" srcOrd="0" destOrd="0" presId="urn:microsoft.com/office/officeart/2005/8/layout/list1"/>
    <dgm:cxn modelId="{E52793E1-221B-4977-9B81-F88A746E123C}" srcId="{6A97EBFA-9AB0-4D79-A112-CE6D6FEED859}" destId="{3560C416-87A3-46BC-8D91-F6EE36BC61EA}" srcOrd="4" destOrd="0" parTransId="{B0B2A413-45CA-47DE-B54C-87D85174AFEB}" sibTransId="{C3BE2437-C239-40FC-B910-05D22589DA10}"/>
    <dgm:cxn modelId="{D8B0E517-269F-4A3B-82B7-E483AE4CD6C8}" type="presParOf" srcId="{7BA84955-67D1-4636-B092-6721C2B22672}" destId="{EF52CC36-5F48-447D-9CD2-149A083B6F07}" srcOrd="0" destOrd="0" presId="urn:microsoft.com/office/officeart/2005/8/layout/list1"/>
    <dgm:cxn modelId="{8A6C3FF2-CFE5-4EE7-B2D5-4501C66037F0}" type="presParOf" srcId="{EF52CC36-5F48-447D-9CD2-149A083B6F07}" destId="{7BE8AF85-426A-4569-B7FE-51CFAF15512D}" srcOrd="0" destOrd="0" presId="urn:microsoft.com/office/officeart/2005/8/layout/list1"/>
    <dgm:cxn modelId="{707B43A1-1D0E-43D3-995A-A576CCB1697E}" type="presParOf" srcId="{EF52CC36-5F48-447D-9CD2-149A083B6F07}" destId="{F3513E9F-8895-494A-8DE7-886742F0B369}" srcOrd="1" destOrd="0" presId="urn:microsoft.com/office/officeart/2005/8/layout/list1"/>
    <dgm:cxn modelId="{6ED374F9-CB07-4490-8C96-90945C3D7225}" type="presParOf" srcId="{7BA84955-67D1-4636-B092-6721C2B22672}" destId="{899C5805-3A12-4EA7-8545-8EC160E5656E}" srcOrd="1" destOrd="0" presId="urn:microsoft.com/office/officeart/2005/8/layout/list1"/>
    <dgm:cxn modelId="{502C1C28-1983-495E-99E8-1281F55CBB4B}" type="presParOf" srcId="{7BA84955-67D1-4636-B092-6721C2B22672}" destId="{2C710EEF-6FBA-4814-9120-8E8749502E14}" srcOrd="2" destOrd="0" presId="urn:microsoft.com/office/officeart/2005/8/layout/list1"/>
    <dgm:cxn modelId="{AC280268-E4A6-4BD4-A0EA-3A3CDB0D56AB}" type="presParOf" srcId="{7BA84955-67D1-4636-B092-6721C2B22672}" destId="{F54A91F2-EE57-4990-A9F1-BD9737508CED}" srcOrd="3" destOrd="0" presId="urn:microsoft.com/office/officeart/2005/8/layout/list1"/>
    <dgm:cxn modelId="{0B21C4F7-C9BC-4104-BFF7-9B97BED7231B}" type="presParOf" srcId="{7BA84955-67D1-4636-B092-6721C2B22672}" destId="{5D777466-3BF7-4CC0-8289-2E8588242B00}" srcOrd="4" destOrd="0" presId="urn:microsoft.com/office/officeart/2005/8/layout/list1"/>
    <dgm:cxn modelId="{6F8CC0EA-4B09-4158-9616-DADD507C8573}" type="presParOf" srcId="{5D777466-3BF7-4CC0-8289-2E8588242B00}" destId="{E0A87F3B-1ED3-493C-A3A9-02ABFEF35C47}" srcOrd="0" destOrd="0" presId="urn:microsoft.com/office/officeart/2005/8/layout/list1"/>
    <dgm:cxn modelId="{96E133C9-0AC3-4B63-810E-68D27A5A5CBB}" type="presParOf" srcId="{5D777466-3BF7-4CC0-8289-2E8588242B00}" destId="{FD4EB809-94B4-41C2-B934-220A2BAAE56C}" srcOrd="1" destOrd="0" presId="urn:microsoft.com/office/officeart/2005/8/layout/list1"/>
    <dgm:cxn modelId="{0B030207-66FB-4B25-87DB-165781057FCD}" type="presParOf" srcId="{7BA84955-67D1-4636-B092-6721C2B22672}" destId="{B48A9D8B-9452-47AC-88C4-DCB7C4F4B657}" srcOrd="5" destOrd="0" presId="urn:microsoft.com/office/officeart/2005/8/layout/list1"/>
    <dgm:cxn modelId="{528068C4-3DDF-44FB-BF90-046D5464803D}" type="presParOf" srcId="{7BA84955-67D1-4636-B092-6721C2B22672}" destId="{410E8437-F827-4A95-AB27-473AEE8B5784}" srcOrd="6" destOrd="0" presId="urn:microsoft.com/office/officeart/2005/8/layout/list1"/>
    <dgm:cxn modelId="{2C52AAF5-C9F8-48E1-AEC7-B6544D096D15}" type="presParOf" srcId="{7BA84955-67D1-4636-B092-6721C2B22672}" destId="{21680FC1-90D4-49D9-924A-67FEAA4F597F}" srcOrd="7" destOrd="0" presId="urn:microsoft.com/office/officeart/2005/8/layout/list1"/>
    <dgm:cxn modelId="{D123110D-E7F8-4DCA-9886-1325FF80E2C9}" type="presParOf" srcId="{7BA84955-67D1-4636-B092-6721C2B22672}" destId="{BD10A8DE-A37D-489D-A4DC-312D8371AE18}" srcOrd="8" destOrd="0" presId="urn:microsoft.com/office/officeart/2005/8/layout/list1"/>
    <dgm:cxn modelId="{C114CFB5-4B18-47B8-A0BD-CC13A8DC22CF}" type="presParOf" srcId="{BD10A8DE-A37D-489D-A4DC-312D8371AE18}" destId="{CBFAE48C-AA41-4300-A503-1169214C19A6}" srcOrd="0" destOrd="0" presId="urn:microsoft.com/office/officeart/2005/8/layout/list1"/>
    <dgm:cxn modelId="{91E7BB10-E6AB-4F66-BCB8-7D853F130CFC}" type="presParOf" srcId="{BD10A8DE-A37D-489D-A4DC-312D8371AE18}" destId="{CF428437-D7EC-42D2-85EA-37D3E3DC993B}" srcOrd="1" destOrd="0" presId="urn:microsoft.com/office/officeart/2005/8/layout/list1"/>
    <dgm:cxn modelId="{4A2376AF-5360-4C15-A141-53977ED28CFC}" type="presParOf" srcId="{7BA84955-67D1-4636-B092-6721C2B22672}" destId="{06C5C625-EB4E-40B7-AC9B-6D91CF629EA3}" srcOrd="9" destOrd="0" presId="urn:microsoft.com/office/officeart/2005/8/layout/list1"/>
    <dgm:cxn modelId="{E1F18DEC-E11C-4332-A7A7-42AC74DB3809}" type="presParOf" srcId="{7BA84955-67D1-4636-B092-6721C2B22672}" destId="{32A725DF-5CDA-4B5C-B2CA-9777419ED3A2}" srcOrd="10" destOrd="0" presId="urn:microsoft.com/office/officeart/2005/8/layout/list1"/>
    <dgm:cxn modelId="{EA7281FC-3DDB-433E-8272-6C0BE1C53D24}" type="presParOf" srcId="{7BA84955-67D1-4636-B092-6721C2B22672}" destId="{F8D6C57A-9094-4F2D-A0B9-E9A06AF1DA48}" srcOrd="11" destOrd="0" presId="urn:microsoft.com/office/officeart/2005/8/layout/list1"/>
    <dgm:cxn modelId="{A2F74F37-41D0-4291-9093-068434A21871}" type="presParOf" srcId="{7BA84955-67D1-4636-B092-6721C2B22672}" destId="{15262B64-D7F7-4313-BF09-38418EC2BDC5}" srcOrd="12" destOrd="0" presId="urn:microsoft.com/office/officeart/2005/8/layout/list1"/>
    <dgm:cxn modelId="{D30E48D5-64C8-4529-A66A-6643F2FACD62}" type="presParOf" srcId="{15262B64-D7F7-4313-BF09-38418EC2BDC5}" destId="{3C4252DB-6537-4D26-8755-6E4D7D852B46}" srcOrd="0" destOrd="0" presId="urn:microsoft.com/office/officeart/2005/8/layout/list1"/>
    <dgm:cxn modelId="{7101FEF8-3F23-4830-B4B2-08D8F7596882}" type="presParOf" srcId="{15262B64-D7F7-4313-BF09-38418EC2BDC5}" destId="{1780EF40-8523-4899-907B-BCAA7BAD842D}" srcOrd="1" destOrd="0" presId="urn:microsoft.com/office/officeart/2005/8/layout/list1"/>
    <dgm:cxn modelId="{E3A8FAA6-4BF3-4EDE-99AE-E58C1F652F43}" type="presParOf" srcId="{7BA84955-67D1-4636-B092-6721C2B22672}" destId="{F6C9AFE0-56BD-4228-836D-CE403B3ACEC5}" srcOrd="13" destOrd="0" presId="urn:microsoft.com/office/officeart/2005/8/layout/list1"/>
    <dgm:cxn modelId="{329098BC-CAA4-49D2-8AE5-EC822EAF26E8}" type="presParOf" srcId="{7BA84955-67D1-4636-B092-6721C2B22672}" destId="{6ADE594D-4C82-4D2F-B53C-FFBC68AB2559}" srcOrd="14" destOrd="0" presId="urn:microsoft.com/office/officeart/2005/8/layout/list1"/>
    <dgm:cxn modelId="{99004043-D552-40BE-A70F-6F2931D1DEAC}" type="presParOf" srcId="{7BA84955-67D1-4636-B092-6721C2B22672}" destId="{9894940B-6619-40B3-8492-ACB928F65B76}" srcOrd="15" destOrd="0" presId="urn:microsoft.com/office/officeart/2005/8/layout/list1"/>
    <dgm:cxn modelId="{AB7D2C6B-624E-4AAA-9CA4-0CB38F38A52D}" type="presParOf" srcId="{7BA84955-67D1-4636-B092-6721C2B22672}" destId="{4364D6C3-6B20-4036-8440-2C1EA10BCEA1}" srcOrd="16" destOrd="0" presId="urn:microsoft.com/office/officeart/2005/8/layout/list1"/>
    <dgm:cxn modelId="{7480F48A-1EF6-4032-9957-D869C8BFB474}" type="presParOf" srcId="{4364D6C3-6B20-4036-8440-2C1EA10BCEA1}" destId="{30ADA541-7E93-4794-A330-DE89FBD85C43}" srcOrd="0" destOrd="0" presId="urn:microsoft.com/office/officeart/2005/8/layout/list1"/>
    <dgm:cxn modelId="{DC50973A-658E-4FD4-9B5A-AC3E2BB004A8}" type="presParOf" srcId="{4364D6C3-6B20-4036-8440-2C1EA10BCEA1}" destId="{B84ECA41-B2A7-49AE-9F76-8940A8A0B3BF}" srcOrd="1" destOrd="0" presId="urn:microsoft.com/office/officeart/2005/8/layout/list1"/>
    <dgm:cxn modelId="{CDFF9DCB-EB1F-4707-9C49-227C34F8C88C}" type="presParOf" srcId="{7BA84955-67D1-4636-B092-6721C2B22672}" destId="{384CC9FF-2E77-41B6-8BBE-B0B16BA2DC7D}" srcOrd="17" destOrd="0" presId="urn:microsoft.com/office/officeart/2005/8/layout/list1"/>
    <dgm:cxn modelId="{9AA8C984-A5A2-41C9-A8E6-279DEE345588}" type="presParOf" srcId="{7BA84955-67D1-4636-B092-6721C2B22672}" destId="{6C2A2C89-67BA-4C08-A418-85996ED0D910}" srcOrd="18" destOrd="0" presId="urn:microsoft.com/office/officeart/2005/8/layout/list1"/>
    <dgm:cxn modelId="{C9A0122B-C228-4844-8C31-FAF75EE6EA15}" type="presParOf" srcId="{7BA84955-67D1-4636-B092-6721C2B22672}" destId="{02BCA643-7C98-4657-AE14-3DEB31E86463}" srcOrd="19" destOrd="0" presId="urn:microsoft.com/office/officeart/2005/8/layout/list1"/>
    <dgm:cxn modelId="{266FF20A-0A23-406B-8420-F0B521CC3EF0}" type="presParOf" srcId="{7BA84955-67D1-4636-B092-6721C2B22672}" destId="{D276BE2B-907C-4428-A5B2-422B11189B8D}" srcOrd="20" destOrd="0" presId="urn:microsoft.com/office/officeart/2005/8/layout/list1"/>
    <dgm:cxn modelId="{91588AFF-0B20-4659-A809-2FCD760BC889}" type="presParOf" srcId="{D276BE2B-907C-4428-A5B2-422B11189B8D}" destId="{CC4DB106-AD3D-4661-8BB6-A5D0CDE86511}" srcOrd="0" destOrd="0" presId="urn:microsoft.com/office/officeart/2005/8/layout/list1"/>
    <dgm:cxn modelId="{D35DE402-7A6C-4A6E-86FD-F4AC3B21CE2F}" type="presParOf" srcId="{D276BE2B-907C-4428-A5B2-422B11189B8D}" destId="{CDE8B9A6-60AA-4166-8156-6AB3FFF47A12}" srcOrd="1" destOrd="0" presId="urn:microsoft.com/office/officeart/2005/8/layout/list1"/>
    <dgm:cxn modelId="{8404C92A-22BE-4768-B7DD-29A4E02B2A17}" type="presParOf" srcId="{7BA84955-67D1-4636-B092-6721C2B22672}" destId="{A98A1A54-1CD8-42EF-B58C-64D25CFAA90B}" srcOrd="21" destOrd="0" presId="urn:microsoft.com/office/officeart/2005/8/layout/list1"/>
    <dgm:cxn modelId="{03C356C4-DFDF-46AF-B43A-9D159B148F31}" type="presParOf" srcId="{7BA84955-67D1-4636-B092-6721C2B22672}" destId="{C160953D-A5FE-476D-92B5-C56BCD52AA9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97EBFA-9AB0-4D79-A112-CE6D6FEED859}" type="doc">
      <dgm:prSet loTypeId="urn:microsoft.com/office/officeart/2005/8/layout/list1" loCatId="list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505934-F4BD-4C4D-B2F0-CED3BA57C97D}">
      <dgm:prSet/>
      <dgm:spPr/>
      <dgm:t>
        <a:bodyPr/>
        <a:lstStyle/>
        <a:p>
          <a:r>
            <a:rPr lang="en-US" dirty="0" err="1"/>
            <a:t>S’assurer</a:t>
          </a:r>
          <a:r>
            <a:rPr lang="en-US" dirty="0"/>
            <a:t> que </a:t>
          </a:r>
          <a:r>
            <a:rPr lang="en-US" dirty="0" err="1"/>
            <a:t>toutes</a:t>
          </a:r>
          <a:r>
            <a:rPr lang="en-US" dirty="0"/>
            <a:t> les </a:t>
          </a:r>
          <a:r>
            <a:rPr lang="en-US" dirty="0" err="1"/>
            <a:t>personnes</a:t>
          </a:r>
          <a:r>
            <a:rPr lang="en-US" dirty="0"/>
            <a:t> </a:t>
          </a:r>
          <a:r>
            <a:rPr lang="en-US" dirty="0" err="1"/>
            <a:t>autrices</a:t>
          </a:r>
          <a:r>
            <a:rPr lang="en-US" dirty="0"/>
            <a:t> </a:t>
          </a:r>
          <a:r>
            <a:rPr lang="en-US" dirty="0" err="1"/>
            <a:t>sont</a:t>
          </a:r>
          <a:r>
            <a:rPr lang="en-US" dirty="0"/>
            <a:t> à </a:t>
          </a:r>
          <a:r>
            <a:rPr lang="en-US" dirty="0" err="1"/>
            <a:t>l’aise</a:t>
          </a:r>
          <a:r>
            <a:rPr lang="en-US" dirty="0"/>
            <a:t> avec la version à </a:t>
          </a:r>
          <a:r>
            <a:rPr lang="en-US" dirty="0" err="1"/>
            <a:t>soumettre</a:t>
          </a:r>
          <a:endParaRPr lang="en-US" dirty="0"/>
        </a:p>
      </dgm:t>
    </dgm:pt>
    <dgm:pt modelId="{09CBB7A2-E97D-48E4-9B2E-1B5B0F598E92}" type="parTrans" cxnId="{1D1EBD45-34A6-4387-AA43-49588191F19D}">
      <dgm:prSet/>
      <dgm:spPr/>
      <dgm:t>
        <a:bodyPr/>
        <a:lstStyle/>
        <a:p>
          <a:endParaRPr lang="fr-CA"/>
        </a:p>
      </dgm:t>
    </dgm:pt>
    <dgm:pt modelId="{92A76636-7CD9-42CF-9B29-5F2B35686631}" type="sibTrans" cxnId="{1D1EBD45-34A6-4387-AA43-49588191F19D}">
      <dgm:prSet/>
      <dgm:spPr/>
      <dgm:t>
        <a:bodyPr/>
        <a:lstStyle/>
        <a:p>
          <a:endParaRPr lang="fr-CA"/>
        </a:p>
      </dgm:t>
    </dgm:pt>
    <dgm:pt modelId="{BA8B0045-26E5-48D7-A5EA-491A67676F45}">
      <dgm:prSet/>
      <dgm:spPr/>
      <dgm:t>
        <a:bodyPr/>
        <a:lstStyle/>
        <a:p>
          <a:r>
            <a:rPr lang="en-US" dirty="0" err="1"/>
            <a:t>Écrire</a:t>
          </a:r>
          <a:r>
            <a:rPr lang="en-US" dirty="0"/>
            <a:t> un </a:t>
          </a:r>
          <a:r>
            <a:rPr lang="en-US" dirty="0" err="1"/>
            <a:t>courriel</a:t>
          </a:r>
          <a:r>
            <a:rPr lang="en-US" dirty="0"/>
            <a:t> dans </a:t>
          </a:r>
          <a:r>
            <a:rPr lang="en-US" dirty="0" err="1"/>
            <a:t>lequel</a:t>
          </a:r>
          <a:r>
            <a:rPr lang="en-US" dirty="0"/>
            <a:t> on </a:t>
          </a:r>
          <a:r>
            <a:rPr lang="en-US" dirty="0" err="1"/>
            <a:t>retrouve</a:t>
          </a:r>
          <a:r>
            <a:rPr lang="en-US" dirty="0"/>
            <a:t> </a:t>
          </a:r>
          <a:r>
            <a:rPr lang="en-US" dirty="0" err="1"/>
            <a:t>toutes</a:t>
          </a:r>
          <a:r>
            <a:rPr lang="en-US" dirty="0"/>
            <a:t> les </a:t>
          </a:r>
          <a:r>
            <a:rPr lang="en-US" dirty="0" err="1"/>
            <a:t>informations</a:t>
          </a:r>
          <a:r>
            <a:rPr lang="en-US" dirty="0"/>
            <a:t> </a:t>
          </a:r>
          <a:r>
            <a:rPr lang="en-US" dirty="0" err="1"/>
            <a:t>demandées</a:t>
          </a:r>
          <a:r>
            <a:rPr lang="en-US" dirty="0"/>
            <a:t> </a:t>
          </a:r>
        </a:p>
      </dgm:t>
    </dgm:pt>
    <dgm:pt modelId="{E3DCDDD5-EF23-4BFA-8064-04E1F9AA7E0B}" type="parTrans" cxnId="{506F0143-F7E8-46B8-A7E9-BB46FE7879E4}">
      <dgm:prSet/>
      <dgm:spPr/>
      <dgm:t>
        <a:bodyPr/>
        <a:lstStyle/>
        <a:p>
          <a:endParaRPr lang="fr-CA"/>
        </a:p>
      </dgm:t>
    </dgm:pt>
    <dgm:pt modelId="{0B15F58D-5AAA-4B52-AEB7-019E19C9A3E1}" type="sibTrans" cxnId="{506F0143-F7E8-46B8-A7E9-BB46FE7879E4}">
      <dgm:prSet/>
      <dgm:spPr/>
      <dgm:t>
        <a:bodyPr/>
        <a:lstStyle/>
        <a:p>
          <a:endParaRPr lang="fr-CA"/>
        </a:p>
      </dgm:t>
    </dgm:pt>
    <dgm:pt modelId="{AA2390A7-9F73-4D3D-81C9-91BF3DDEEE0D}">
      <dgm:prSet/>
      <dgm:spPr/>
      <dgm:t>
        <a:bodyPr/>
        <a:lstStyle/>
        <a:p>
          <a:r>
            <a:rPr lang="en-US" dirty="0" err="1"/>
            <a:t>L’envoyer</a:t>
          </a:r>
          <a:r>
            <a:rPr lang="en-US" dirty="0"/>
            <a:t> à la bonne </a:t>
          </a:r>
          <a:r>
            <a:rPr lang="en-US" dirty="0" err="1"/>
            <a:t>personne</a:t>
          </a:r>
          <a:endParaRPr lang="en-US" dirty="0"/>
        </a:p>
      </dgm:t>
    </dgm:pt>
    <dgm:pt modelId="{EF02EB1F-04DA-4BF1-B1D4-B04B479F90A0}" type="parTrans" cxnId="{A97BDA4C-69F2-4C1E-9319-890455231DBD}">
      <dgm:prSet/>
      <dgm:spPr/>
      <dgm:t>
        <a:bodyPr/>
        <a:lstStyle/>
        <a:p>
          <a:endParaRPr lang="fr-CA"/>
        </a:p>
      </dgm:t>
    </dgm:pt>
    <dgm:pt modelId="{40AA0FE4-A65D-4B7C-B8ED-A954AA4C208F}" type="sibTrans" cxnId="{A97BDA4C-69F2-4C1E-9319-890455231DBD}">
      <dgm:prSet/>
      <dgm:spPr/>
      <dgm:t>
        <a:bodyPr/>
        <a:lstStyle/>
        <a:p>
          <a:endParaRPr lang="fr-CA"/>
        </a:p>
      </dgm:t>
    </dgm:pt>
    <dgm:pt modelId="{203B3466-4A58-41C4-B5DC-115EF6D35992}">
      <dgm:prSet/>
      <dgm:spPr/>
      <dgm:t>
        <a:bodyPr/>
        <a:lstStyle/>
        <a:p>
          <a:r>
            <a:rPr lang="en-US" dirty="0" err="1"/>
            <a:t>Mettre</a:t>
          </a:r>
          <a:r>
            <a:rPr lang="en-US" dirty="0"/>
            <a:t> </a:t>
          </a:r>
          <a:r>
            <a:rPr lang="en-US" dirty="0" err="1"/>
            <a:t>toutes</a:t>
          </a:r>
          <a:r>
            <a:rPr lang="en-US" dirty="0"/>
            <a:t> les </a:t>
          </a:r>
          <a:r>
            <a:rPr lang="en-US" dirty="0" err="1"/>
            <a:t>autres</a:t>
          </a:r>
          <a:r>
            <a:rPr lang="en-US" dirty="0"/>
            <a:t> </a:t>
          </a:r>
          <a:r>
            <a:rPr lang="en-US" dirty="0" err="1"/>
            <a:t>personnes</a:t>
          </a:r>
          <a:r>
            <a:rPr lang="en-US" dirty="0"/>
            <a:t> </a:t>
          </a:r>
          <a:r>
            <a:rPr lang="en-US" dirty="0" err="1"/>
            <a:t>autrices</a:t>
          </a:r>
          <a:r>
            <a:rPr lang="en-US" dirty="0"/>
            <a:t> en </a:t>
          </a:r>
          <a:r>
            <a:rPr lang="en-US" dirty="0" err="1"/>
            <a:t>copie</a:t>
          </a:r>
          <a:endParaRPr lang="en-US" dirty="0"/>
        </a:p>
      </dgm:t>
    </dgm:pt>
    <dgm:pt modelId="{72DB766C-A5DA-4381-8C68-33036D28A075}" type="parTrans" cxnId="{1543361E-08FC-400B-9DB2-811F5173B584}">
      <dgm:prSet/>
      <dgm:spPr/>
      <dgm:t>
        <a:bodyPr/>
        <a:lstStyle/>
        <a:p>
          <a:endParaRPr lang="fr-CA"/>
        </a:p>
      </dgm:t>
    </dgm:pt>
    <dgm:pt modelId="{2357EC57-81EA-46CC-93E5-7B29737FEF04}" type="sibTrans" cxnId="{1543361E-08FC-400B-9DB2-811F5173B584}">
      <dgm:prSet/>
      <dgm:spPr/>
      <dgm:t>
        <a:bodyPr/>
        <a:lstStyle/>
        <a:p>
          <a:endParaRPr lang="fr-CA"/>
        </a:p>
      </dgm:t>
    </dgm:pt>
    <dgm:pt modelId="{845E3EC7-755B-4FD9-AC97-618EFF3BAD4E}">
      <dgm:prSet/>
      <dgm:spPr/>
      <dgm:t>
        <a:bodyPr/>
        <a:lstStyle/>
        <a:p>
          <a:r>
            <a:rPr lang="en-US" dirty="0"/>
            <a:t>Se faire </a:t>
          </a:r>
          <a:r>
            <a:rPr lang="en-US" dirty="0" err="1"/>
            <a:t>une</a:t>
          </a:r>
          <a:r>
            <a:rPr lang="en-US" dirty="0"/>
            <a:t> </a:t>
          </a:r>
          <a:r>
            <a:rPr lang="en-US" dirty="0" err="1"/>
            <a:t>copie</a:t>
          </a:r>
          <a:r>
            <a:rPr lang="en-US" dirty="0"/>
            <a:t> “version </a:t>
          </a:r>
          <a:r>
            <a:rPr lang="en-US" dirty="0" err="1"/>
            <a:t>déposée</a:t>
          </a:r>
          <a:r>
            <a:rPr lang="en-US" dirty="0"/>
            <a:t>”</a:t>
          </a:r>
        </a:p>
      </dgm:t>
    </dgm:pt>
    <dgm:pt modelId="{947EA007-FF94-4D6B-90DF-324C7E4891FD}" type="parTrans" cxnId="{D4B373FA-7600-4EF7-B8F7-F36F50B9E769}">
      <dgm:prSet/>
      <dgm:spPr/>
      <dgm:t>
        <a:bodyPr/>
        <a:lstStyle/>
        <a:p>
          <a:endParaRPr lang="fr-CA"/>
        </a:p>
      </dgm:t>
    </dgm:pt>
    <dgm:pt modelId="{BCF88F02-74CC-4720-9E25-7FBEDC96606E}" type="sibTrans" cxnId="{D4B373FA-7600-4EF7-B8F7-F36F50B9E769}">
      <dgm:prSet/>
      <dgm:spPr/>
      <dgm:t>
        <a:bodyPr/>
        <a:lstStyle/>
        <a:p>
          <a:endParaRPr lang="fr-CA"/>
        </a:p>
      </dgm:t>
    </dgm:pt>
    <dgm:pt modelId="{54B7314B-5257-4B3C-8AC7-A3AC0B90E8A9}">
      <dgm:prSet/>
      <dgm:spPr/>
      <dgm:t>
        <a:bodyPr/>
        <a:lstStyle/>
        <a:p>
          <a:r>
            <a:rPr lang="en-US" dirty="0" err="1"/>
            <a:t>Réfléchir</a:t>
          </a:r>
          <a:r>
            <a:rPr lang="en-US" dirty="0"/>
            <a:t> à la </a:t>
          </a:r>
          <a:r>
            <a:rPr lang="en-US" dirty="0" err="1"/>
            <a:t>possibilité</a:t>
          </a:r>
          <a:r>
            <a:rPr lang="en-US" dirty="0"/>
            <a:t> de </a:t>
          </a:r>
          <a:r>
            <a:rPr lang="en-US" dirty="0" err="1"/>
            <a:t>créer</a:t>
          </a:r>
          <a:r>
            <a:rPr lang="en-US" dirty="0"/>
            <a:t> un document de </a:t>
          </a:r>
          <a:r>
            <a:rPr lang="en-US" dirty="0" err="1"/>
            <a:t>suivi</a:t>
          </a:r>
          <a:endParaRPr lang="en-US" dirty="0"/>
        </a:p>
      </dgm:t>
    </dgm:pt>
    <dgm:pt modelId="{A051BD91-087C-48FD-B14B-884F867D384B}" type="parTrans" cxnId="{7959416E-2870-4FBD-A2FE-1EBBC72AF2AE}">
      <dgm:prSet/>
      <dgm:spPr/>
      <dgm:t>
        <a:bodyPr/>
        <a:lstStyle/>
        <a:p>
          <a:endParaRPr lang="fr-CA"/>
        </a:p>
      </dgm:t>
    </dgm:pt>
    <dgm:pt modelId="{D0822880-AB83-4113-A52D-64B13EBA8448}" type="sibTrans" cxnId="{7959416E-2870-4FBD-A2FE-1EBBC72AF2AE}">
      <dgm:prSet/>
      <dgm:spPr/>
      <dgm:t>
        <a:bodyPr/>
        <a:lstStyle/>
        <a:p>
          <a:endParaRPr lang="fr-CA"/>
        </a:p>
      </dgm:t>
    </dgm:pt>
    <dgm:pt modelId="{7BA84955-67D1-4636-B092-6721C2B22672}" type="pres">
      <dgm:prSet presAssocID="{6A97EBFA-9AB0-4D79-A112-CE6D6FEED859}" presName="linear" presStyleCnt="0">
        <dgm:presLayoutVars>
          <dgm:dir/>
          <dgm:animLvl val="lvl"/>
          <dgm:resizeHandles val="exact"/>
        </dgm:presLayoutVars>
      </dgm:prSet>
      <dgm:spPr/>
    </dgm:pt>
    <dgm:pt modelId="{EF52CC36-5F48-447D-9CD2-149A083B6F07}" type="pres">
      <dgm:prSet presAssocID="{AE505934-F4BD-4C4D-B2F0-CED3BA57C97D}" presName="parentLin" presStyleCnt="0"/>
      <dgm:spPr/>
    </dgm:pt>
    <dgm:pt modelId="{7BE8AF85-426A-4569-B7FE-51CFAF15512D}" type="pres">
      <dgm:prSet presAssocID="{AE505934-F4BD-4C4D-B2F0-CED3BA57C97D}" presName="parentLeftMargin" presStyleLbl="node1" presStyleIdx="0" presStyleCnt="6"/>
      <dgm:spPr/>
    </dgm:pt>
    <dgm:pt modelId="{F3513E9F-8895-494A-8DE7-886742F0B369}" type="pres">
      <dgm:prSet presAssocID="{AE505934-F4BD-4C4D-B2F0-CED3BA57C97D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99C5805-3A12-4EA7-8545-8EC160E5656E}" type="pres">
      <dgm:prSet presAssocID="{AE505934-F4BD-4C4D-B2F0-CED3BA57C97D}" presName="negativeSpace" presStyleCnt="0"/>
      <dgm:spPr/>
    </dgm:pt>
    <dgm:pt modelId="{2C710EEF-6FBA-4814-9120-8E8749502E14}" type="pres">
      <dgm:prSet presAssocID="{AE505934-F4BD-4C4D-B2F0-CED3BA57C97D}" presName="childText" presStyleLbl="conFgAcc1" presStyleIdx="0" presStyleCnt="6">
        <dgm:presLayoutVars>
          <dgm:bulletEnabled val="1"/>
        </dgm:presLayoutVars>
      </dgm:prSet>
      <dgm:spPr/>
    </dgm:pt>
    <dgm:pt modelId="{4A53B200-1EBF-462E-89C6-BE881AF280DC}" type="pres">
      <dgm:prSet presAssocID="{92A76636-7CD9-42CF-9B29-5F2B35686631}" presName="spaceBetweenRectangles" presStyleCnt="0"/>
      <dgm:spPr/>
    </dgm:pt>
    <dgm:pt modelId="{E4AB1AF3-7A51-4E31-B2F7-7ED79F2861B5}" type="pres">
      <dgm:prSet presAssocID="{BA8B0045-26E5-48D7-A5EA-491A67676F45}" presName="parentLin" presStyleCnt="0"/>
      <dgm:spPr/>
    </dgm:pt>
    <dgm:pt modelId="{739341A8-6FCC-44A7-8849-3F9C79574703}" type="pres">
      <dgm:prSet presAssocID="{BA8B0045-26E5-48D7-A5EA-491A67676F45}" presName="parentLeftMargin" presStyleLbl="node1" presStyleIdx="0" presStyleCnt="6"/>
      <dgm:spPr/>
    </dgm:pt>
    <dgm:pt modelId="{794BAB29-C7B4-4F7C-8914-2DAFAFCCB2FC}" type="pres">
      <dgm:prSet presAssocID="{BA8B0045-26E5-48D7-A5EA-491A67676F4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4D42509-170C-4F14-92EB-F0C7E4A04435}" type="pres">
      <dgm:prSet presAssocID="{BA8B0045-26E5-48D7-A5EA-491A67676F45}" presName="negativeSpace" presStyleCnt="0"/>
      <dgm:spPr/>
    </dgm:pt>
    <dgm:pt modelId="{6EC3761A-360E-4F09-A7E6-43C17B8C6D12}" type="pres">
      <dgm:prSet presAssocID="{BA8B0045-26E5-48D7-A5EA-491A67676F45}" presName="childText" presStyleLbl="conFgAcc1" presStyleIdx="1" presStyleCnt="6">
        <dgm:presLayoutVars>
          <dgm:bulletEnabled val="1"/>
        </dgm:presLayoutVars>
      </dgm:prSet>
      <dgm:spPr/>
    </dgm:pt>
    <dgm:pt modelId="{E0098163-57DF-4F56-A23C-2E0171650E9F}" type="pres">
      <dgm:prSet presAssocID="{0B15F58D-5AAA-4B52-AEB7-019E19C9A3E1}" presName="spaceBetweenRectangles" presStyleCnt="0"/>
      <dgm:spPr/>
    </dgm:pt>
    <dgm:pt modelId="{5C2C23BB-3599-4A7C-B85B-3E59A8D410BD}" type="pres">
      <dgm:prSet presAssocID="{AA2390A7-9F73-4D3D-81C9-91BF3DDEEE0D}" presName="parentLin" presStyleCnt="0"/>
      <dgm:spPr/>
    </dgm:pt>
    <dgm:pt modelId="{3D29E10E-455E-46D3-BD5E-86416AE58E8E}" type="pres">
      <dgm:prSet presAssocID="{AA2390A7-9F73-4D3D-81C9-91BF3DDEEE0D}" presName="parentLeftMargin" presStyleLbl="node1" presStyleIdx="1" presStyleCnt="6"/>
      <dgm:spPr/>
    </dgm:pt>
    <dgm:pt modelId="{F33BEA23-0A68-46D4-8C91-E01F1FDA4FE5}" type="pres">
      <dgm:prSet presAssocID="{AA2390A7-9F73-4D3D-81C9-91BF3DDEEE0D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72BBFA3-90E2-46BF-8FAD-4934EF03C189}" type="pres">
      <dgm:prSet presAssocID="{AA2390A7-9F73-4D3D-81C9-91BF3DDEEE0D}" presName="negativeSpace" presStyleCnt="0"/>
      <dgm:spPr/>
    </dgm:pt>
    <dgm:pt modelId="{46977809-0150-4A72-80C6-3DB5AA3F71E7}" type="pres">
      <dgm:prSet presAssocID="{AA2390A7-9F73-4D3D-81C9-91BF3DDEEE0D}" presName="childText" presStyleLbl="conFgAcc1" presStyleIdx="2" presStyleCnt="6">
        <dgm:presLayoutVars>
          <dgm:bulletEnabled val="1"/>
        </dgm:presLayoutVars>
      </dgm:prSet>
      <dgm:spPr/>
    </dgm:pt>
    <dgm:pt modelId="{D80F5459-011F-4F40-AB93-5010DFFF4653}" type="pres">
      <dgm:prSet presAssocID="{40AA0FE4-A65D-4B7C-B8ED-A954AA4C208F}" presName="spaceBetweenRectangles" presStyleCnt="0"/>
      <dgm:spPr/>
    </dgm:pt>
    <dgm:pt modelId="{F1350F7D-1F86-4177-AD41-65B79317F254}" type="pres">
      <dgm:prSet presAssocID="{203B3466-4A58-41C4-B5DC-115EF6D35992}" presName="parentLin" presStyleCnt="0"/>
      <dgm:spPr/>
    </dgm:pt>
    <dgm:pt modelId="{80AD79D3-8D6E-4746-B0EB-C9CEF4F679D2}" type="pres">
      <dgm:prSet presAssocID="{203B3466-4A58-41C4-B5DC-115EF6D35992}" presName="parentLeftMargin" presStyleLbl="node1" presStyleIdx="2" presStyleCnt="6"/>
      <dgm:spPr/>
    </dgm:pt>
    <dgm:pt modelId="{412038ED-434A-44A0-A8C9-FDEB442B9C95}" type="pres">
      <dgm:prSet presAssocID="{203B3466-4A58-41C4-B5DC-115EF6D35992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951B261A-F24C-441E-98A1-189BC31B9CB4}" type="pres">
      <dgm:prSet presAssocID="{203B3466-4A58-41C4-B5DC-115EF6D35992}" presName="negativeSpace" presStyleCnt="0"/>
      <dgm:spPr/>
    </dgm:pt>
    <dgm:pt modelId="{CE011DFC-3ADE-4C22-BD4B-E1EDDED79DF9}" type="pres">
      <dgm:prSet presAssocID="{203B3466-4A58-41C4-B5DC-115EF6D35992}" presName="childText" presStyleLbl="conFgAcc1" presStyleIdx="3" presStyleCnt="6">
        <dgm:presLayoutVars>
          <dgm:bulletEnabled val="1"/>
        </dgm:presLayoutVars>
      </dgm:prSet>
      <dgm:spPr/>
    </dgm:pt>
    <dgm:pt modelId="{EBAC2E67-4DD9-44E0-848D-7C53BF816C62}" type="pres">
      <dgm:prSet presAssocID="{2357EC57-81EA-46CC-93E5-7B29737FEF04}" presName="spaceBetweenRectangles" presStyleCnt="0"/>
      <dgm:spPr/>
    </dgm:pt>
    <dgm:pt modelId="{9A0C135B-1CBF-4798-94BA-C7FDF4B29951}" type="pres">
      <dgm:prSet presAssocID="{845E3EC7-755B-4FD9-AC97-618EFF3BAD4E}" presName="parentLin" presStyleCnt="0"/>
      <dgm:spPr/>
    </dgm:pt>
    <dgm:pt modelId="{B56547D5-1E4D-4FFE-AF42-7D99774F9DCF}" type="pres">
      <dgm:prSet presAssocID="{845E3EC7-755B-4FD9-AC97-618EFF3BAD4E}" presName="parentLeftMargin" presStyleLbl="node1" presStyleIdx="3" presStyleCnt="6"/>
      <dgm:spPr/>
    </dgm:pt>
    <dgm:pt modelId="{C0D4A87D-69F6-473D-99BA-D5C366473CC3}" type="pres">
      <dgm:prSet presAssocID="{845E3EC7-755B-4FD9-AC97-618EFF3BAD4E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298B649-050A-4F80-8AD2-56DB73D9F3BB}" type="pres">
      <dgm:prSet presAssocID="{845E3EC7-755B-4FD9-AC97-618EFF3BAD4E}" presName="negativeSpace" presStyleCnt="0"/>
      <dgm:spPr/>
    </dgm:pt>
    <dgm:pt modelId="{10006072-68B3-4301-BC21-960FE365A1E1}" type="pres">
      <dgm:prSet presAssocID="{845E3EC7-755B-4FD9-AC97-618EFF3BAD4E}" presName="childText" presStyleLbl="conFgAcc1" presStyleIdx="4" presStyleCnt="6">
        <dgm:presLayoutVars>
          <dgm:bulletEnabled val="1"/>
        </dgm:presLayoutVars>
      </dgm:prSet>
      <dgm:spPr/>
    </dgm:pt>
    <dgm:pt modelId="{038496FD-C1BF-405D-8948-B314BCA71061}" type="pres">
      <dgm:prSet presAssocID="{BCF88F02-74CC-4720-9E25-7FBEDC96606E}" presName="spaceBetweenRectangles" presStyleCnt="0"/>
      <dgm:spPr/>
    </dgm:pt>
    <dgm:pt modelId="{580C2F87-C48F-4C00-A5F1-859F06C28CBE}" type="pres">
      <dgm:prSet presAssocID="{54B7314B-5257-4B3C-8AC7-A3AC0B90E8A9}" presName="parentLin" presStyleCnt="0"/>
      <dgm:spPr/>
    </dgm:pt>
    <dgm:pt modelId="{EF12A510-320B-4940-BEAD-E3B2F3ABD781}" type="pres">
      <dgm:prSet presAssocID="{54B7314B-5257-4B3C-8AC7-A3AC0B90E8A9}" presName="parentLeftMargin" presStyleLbl="node1" presStyleIdx="4" presStyleCnt="6"/>
      <dgm:spPr/>
    </dgm:pt>
    <dgm:pt modelId="{ED750DB2-1E43-428D-A66E-667902A2E09F}" type="pres">
      <dgm:prSet presAssocID="{54B7314B-5257-4B3C-8AC7-A3AC0B90E8A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433CA137-AB71-43E0-B2D4-E34822457773}" type="pres">
      <dgm:prSet presAssocID="{54B7314B-5257-4B3C-8AC7-A3AC0B90E8A9}" presName="negativeSpace" presStyleCnt="0"/>
      <dgm:spPr/>
    </dgm:pt>
    <dgm:pt modelId="{67C67814-2E5F-4CA4-85A3-B50952DC5F41}" type="pres">
      <dgm:prSet presAssocID="{54B7314B-5257-4B3C-8AC7-A3AC0B90E8A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543361E-08FC-400B-9DB2-811F5173B584}" srcId="{6A97EBFA-9AB0-4D79-A112-CE6D6FEED859}" destId="{203B3466-4A58-41C4-B5DC-115EF6D35992}" srcOrd="3" destOrd="0" parTransId="{72DB766C-A5DA-4381-8C68-33036D28A075}" sibTransId="{2357EC57-81EA-46CC-93E5-7B29737FEF04}"/>
    <dgm:cxn modelId="{6533512A-4885-4325-973B-3AC2A0FC2491}" type="presOf" srcId="{203B3466-4A58-41C4-B5DC-115EF6D35992}" destId="{412038ED-434A-44A0-A8C9-FDEB442B9C95}" srcOrd="1" destOrd="0" presId="urn:microsoft.com/office/officeart/2005/8/layout/list1"/>
    <dgm:cxn modelId="{F258E741-2361-4CCD-A214-83DEE5A574B5}" type="presOf" srcId="{AE505934-F4BD-4C4D-B2F0-CED3BA57C97D}" destId="{F3513E9F-8895-494A-8DE7-886742F0B369}" srcOrd="1" destOrd="0" presId="urn:microsoft.com/office/officeart/2005/8/layout/list1"/>
    <dgm:cxn modelId="{506F0143-F7E8-46B8-A7E9-BB46FE7879E4}" srcId="{6A97EBFA-9AB0-4D79-A112-CE6D6FEED859}" destId="{BA8B0045-26E5-48D7-A5EA-491A67676F45}" srcOrd="1" destOrd="0" parTransId="{E3DCDDD5-EF23-4BFA-8064-04E1F9AA7E0B}" sibTransId="{0B15F58D-5AAA-4B52-AEB7-019E19C9A3E1}"/>
    <dgm:cxn modelId="{1D1EBD45-34A6-4387-AA43-49588191F19D}" srcId="{6A97EBFA-9AB0-4D79-A112-CE6D6FEED859}" destId="{AE505934-F4BD-4C4D-B2F0-CED3BA57C97D}" srcOrd="0" destOrd="0" parTransId="{09CBB7A2-E97D-48E4-9B2E-1B5B0F598E92}" sibTransId="{92A76636-7CD9-42CF-9B29-5F2B35686631}"/>
    <dgm:cxn modelId="{107EF045-5BDB-4BE7-AD75-3D9386AD593F}" type="presOf" srcId="{AA2390A7-9F73-4D3D-81C9-91BF3DDEEE0D}" destId="{3D29E10E-455E-46D3-BD5E-86416AE58E8E}" srcOrd="0" destOrd="0" presId="urn:microsoft.com/office/officeart/2005/8/layout/list1"/>
    <dgm:cxn modelId="{A97BDA4C-69F2-4C1E-9319-890455231DBD}" srcId="{6A97EBFA-9AB0-4D79-A112-CE6D6FEED859}" destId="{AA2390A7-9F73-4D3D-81C9-91BF3DDEEE0D}" srcOrd="2" destOrd="0" parTransId="{EF02EB1F-04DA-4BF1-B1D4-B04B479F90A0}" sibTransId="{40AA0FE4-A65D-4B7C-B8ED-A954AA4C208F}"/>
    <dgm:cxn modelId="{7959416E-2870-4FBD-A2FE-1EBBC72AF2AE}" srcId="{6A97EBFA-9AB0-4D79-A112-CE6D6FEED859}" destId="{54B7314B-5257-4B3C-8AC7-A3AC0B90E8A9}" srcOrd="5" destOrd="0" parTransId="{A051BD91-087C-48FD-B14B-884F867D384B}" sibTransId="{D0822880-AB83-4113-A52D-64B13EBA8448}"/>
    <dgm:cxn modelId="{8DAD9F77-6266-4070-8143-0CF48568FB23}" type="presOf" srcId="{845E3EC7-755B-4FD9-AC97-618EFF3BAD4E}" destId="{B56547D5-1E4D-4FFE-AF42-7D99774F9DCF}" srcOrd="0" destOrd="0" presId="urn:microsoft.com/office/officeart/2005/8/layout/list1"/>
    <dgm:cxn modelId="{04A0757A-7621-48EF-BB1E-93F5BA27C90E}" type="presOf" srcId="{BA8B0045-26E5-48D7-A5EA-491A67676F45}" destId="{739341A8-6FCC-44A7-8849-3F9C79574703}" srcOrd="0" destOrd="0" presId="urn:microsoft.com/office/officeart/2005/8/layout/list1"/>
    <dgm:cxn modelId="{515A5685-92C1-411E-834E-F12A5088D381}" type="presOf" srcId="{BA8B0045-26E5-48D7-A5EA-491A67676F45}" destId="{794BAB29-C7B4-4F7C-8914-2DAFAFCCB2FC}" srcOrd="1" destOrd="0" presId="urn:microsoft.com/office/officeart/2005/8/layout/list1"/>
    <dgm:cxn modelId="{73F5208F-E50A-4307-B410-CA052AB7071F}" type="presOf" srcId="{6A97EBFA-9AB0-4D79-A112-CE6D6FEED859}" destId="{7BA84955-67D1-4636-B092-6721C2B22672}" srcOrd="0" destOrd="0" presId="urn:microsoft.com/office/officeart/2005/8/layout/list1"/>
    <dgm:cxn modelId="{E2440AA1-47F8-46C0-8234-26BF75519DBA}" type="presOf" srcId="{AE505934-F4BD-4C4D-B2F0-CED3BA57C97D}" destId="{7BE8AF85-426A-4569-B7FE-51CFAF15512D}" srcOrd="0" destOrd="0" presId="urn:microsoft.com/office/officeart/2005/8/layout/list1"/>
    <dgm:cxn modelId="{423150B0-4DB1-403E-AB96-BE9E73240966}" type="presOf" srcId="{54B7314B-5257-4B3C-8AC7-A3AC0B90E8A9}" destId="{EF12A510-320B-4940-BEAD-E3B2F3ABD781}" srcOrd="0" destOrd="0" presId="urn:microsoft.com/office/officeart/2005/8/layout/list1"/>
    <dgm:cxn modelId="{61BDFCB7-8C15-47C5-B929-6E772B38B003}" type="presOf" srcId="{845E3EC7-755B-4FD9-AC97-618EFF3BAD4E}" destId="{C0D4A87D-69F6-473D-99BA-D5C366473CC3}" srcOrd="1" destOrd="0" presId="urn:microsoft.com/office/officeart/2005/8/layout/list1"/>
    <dgm:cxn modelId="{8B0162BF-72A6-4A63-B9CC-10226A6625EB}" type="presOf" srcId="{203B3466-4A58-41C4-B5DC-115EF6D35992}" destId="{80AD79D3-8D6E-4746-B0EB-C9CEF4F679D2}" srcOrd="0" destOrd="0" presId="urn:microsoft.com/office/officeart/2005/8/layout/list1"/>
    <dgm:cxn modelId="{B1076BCB-EEEE-4FE7-B728-CB71D8C5A1DA}" type="presOf" srcId="{54B7314B-5257-4B3C-8AC7-A3AC0B90E8A9}" destId="{ED750DB2-1E43-428D-A66E-667902A2E09F}" srcOrd="1" destOrd="0" presId="urn:microsoft.com/office/officeart/2005/8/layout/list1"/>
    <dgm:cxn modelId="{3A28F0DD-A361-426F-AB52-D32D66B9D074}" type="presOf" srcId="{AA2390A7-9F73-4D3D-81C9-91BF3DDEEE0D}" destId="{F33BEA23-0A68-46D4-8C91-E01F1FDA4FE5}" srcOrd="1" destOrd="0" presId="urn:microsoft.com/office/officeart/2005/8/layout/list1"/>
    <dgm:cxn modelId="{D4B373FA-7600-4EF7-B8F7-F36F50B9E769}" srcId="{6A97EBFA-9AB0-4D79-A112-CE6D6FEED859}" destId="{845E3EC7-755B-4FD9-AC97-618EFF3BAD4E}" srcOrd="4" destOrd="0" parTransId="{947EA007-FF94-4D6B-90DF-324C7E4891FD}" sibTransId="{BCF88F02-74CC-4720-9E25-7FBEDC96606E}"/>
    <dgm:cxn modelId="{D8B0E517-269F-4A3B-82B7-E483AE4CD6C8}" type="presParOf" srcId="{7BA84955-67D1-4636-B092-6721C2B22672}" destId="{EF52CC36-5F48-447D-9CD2-149A083B6F07}" srcOrd="0" destOrd="0" presId="urn:microsoft.com/office/officeart/2005/8/layout/list1"/>
    <dgm:cxn modelId="{8A6C3FF2-CFE5-4EE7-B2D5-4501C66037F0}" type="presParOf" srcId="{EF52CC36-5F48-447D-9CD2-149A083B6F07}" destId="{7BE8AF85-426A-4569-B7FE-51CFAF15512D}" srcOrd="0" destOrd="0" presId="urn:microsoft.com/office/officeart/2005/8/layout/list1"/>
    <dgm:cxn modelId="{707B43A1-1D0E-43D3-995A-A576CCB1697E}" type="presParOf" srcId="{EF52CC36-5F48-447D-9CD2-149A083B6F07}" destId="{F3513E9F-8895-494A-8DE7-886742F0B369}" srcOrd="1" destOrd="0" presId="urn:microsoft.com/office/officeart/2005/8/layout/list1"/>
    <dgm:cxn modelId="{6ED374F9-CB07-4490-8C96-90945C3D7225}" type="presParOf" srcId="{7BA84955-67D1-4636-B092-6721C2B22672}" destId="{899C5805-3A12-4EA7-8545-8EC160E5656E}" srcOrd="1" destOrd="0" presId="urn:microsoft.com/office/officeart/2005/8/layout/list1"/>
    <dgm:cxn modelId="{502C1C28-1983-495E-99E8-1281F55CBB4B}" type="presParOf" srcId="{7BA84955-67D1-4636-B092-6721C2B22672}" destId="{2C710EEF-6FBA-4814-9120-8E8749502E14}" srcOrd="2" destOrd="0" presId="urn:microsoft.com/office/officeart/2005/8/layout/list1"/>
    <dgm:cxn modelId="{9227F4BB-75F7-4592-B507-616B51E7B7F4}" type="presParOf" srcId="{7BA84955-67D1-4636-B092-6721C2B22672}" destId="{4A53B200-1EBF-462E-89C6-BE881AF280DC}" srcOrd="3" destOrd="0" presId="urn:microsoft.com/office/officeart/2005/8/layout/list1"/>
    <dgm:cxn modelId="{E032FBC4-0064-46D5-9519-7D1EBF5DA282}" type="presParOf" srcId="{7BA84955-67D1-4636-B092-6721C2B22672}" destId="{E4AB1AF3-7A51-4E31-B2F7-7ED79F2861B5}" srcOrd="4" destOrd="0" presId="urn:microsoft.com/office/officeart/2005/8/layout/list1"/>
    <dgm:cxn modelId="{E5DE0E8B-055D-4F6C-864C-A212A3CBA9AB}" type="presParOf" srcId="{E4AB1AF3-7A51-4E31-B2F7-7ED79F2861B5}" destId="{739341A8-6FCC-44A7-8849-3F9C79574703}" srcOrd="0" destOrd="0" presId="urn:microsoft.com/office/officeart/2005/8/layout/list1"/>
    <dgm:cxn modelId="{6A8A7955-25DA-41E0-B119-E603E2D7A6B8}" type="presParOf" srcId="{E4AB1AF3-7A51-4E31-B2F7-7ED79F2861B5}" destId="{794BAB29-C7B4-4F7C-8914-2DAFAFCCB2FC}" srcOrd="1" destOrd="0" presId="urn:microsoft.com/office/officeart/2005/8/layout/list1"/>
    <dgm:cxn modelId="{F0C2190B-39B6-42B7-93E6-084E37F6089C}" type="presParOf" srcId="{7BA84955-67D1-4636-B092-6721C2B22672}" destId="{34D42509-170C-4F14-92EB-F0C7E4A04435}" srcOrd="5" destOrd="0" presId="urn:microsoft.com/office/officeart/2005/8/layout/list1"/>
    <dgm:cxn modelId="{E730AD41-F73E-4326-AD9F-6B81444D2AF0}" type="presParOf" srcId="{7BA84955-67D1-4636-B092-6721C2B22672}" destId="{6EC3761A-360E-4F09-A7E6-43C17B8C6D12}" srcOrd="6" destOrd="0" presId="urn:microsoft.com/office/officeart/2005/8/layout/list1"/>
    <dgm:cxn modelId="{86B0C766-F39D-4A45-A338-460E9F3BCB76}" type="presParOf" srcId="{7BA84955-67D1-4636-B092-6721C2B22672}" destId="{E0098163-57DF-4F56-A23C-2E0171650E9F}" srcOrd="7" destOrd="0" presId="urn:microsoft.com/office/officeart/2005/8/layout/list1"/>
    <dgm:cxn modelId="{04993E7F-23DD-479F-9AFA-074991D90A78}" type="presParOf" srcId="{7BA84955-67D1-4636-B092-6721C2B22672}" destId="{5C2C23BB-3599-4A7C-B85B-3E59A8D410BD}" srcOrd="8" destOrd="0" presId="urn:microsoft.com/office/officeart/2005/8/layout/list1"/>
    <dgm:cxn modelId="{8F7FD8F6-E2F1-4BF3-ABFA-2594D15802EA}" type="presParOf" srcId="{5C2C23BB-3599-4A7C-B85B-3E59A8D410BD}" destId="{3D29E10E-455E-46D3-BD5E-86416AE58E8E}" srcOrd="0" destOrd="0" presId="urn:microsoft.com/office/officeart/2005/8/layout/list1"/>
    <dgm:cxn modelId="{C154BE38-F524-4B1B-BE11-39405FAAB522}" type="presParOf" srcId="{5C2C23BB-3599-4A7C-B85B-3E59A8D410BD}" destId="{F33BEA23-0A68-46D4-8C91-E01F1FDA4FE5}" srcOrd="1" destOrd="0" presId="urn:microsoft.com/office/officeart/2005/8/layout/list1"/>
    <dgm:cxn modelId="{587389DE-014E-4316-A3B0-4BDF59B702A5}" type="presParOf" srcId="{7BA84955-67D1-4636-B092-6721C2B22672}" destId="{872BBFA3-90E2-46BF-8FAD-4934EF03C189}" srcOrd="9" destOrd="0" presId="urn:microsoft.com/office/officeart/2005/8/layout/list1"/>
    <dgm:cxn modelId="{D5B175B1-6DB3-4789-9057-8A62CF678F16}" type="presParOf" srcId="{7BA84955-67D1-4636-B092-6721C2B22672}" destId="{46977809-0150-4A72-80C6-3DB5AA3F71E7}" srcOrd="10" destOrd="0" presId="urn:microsoft.com/office/officeart/2005/8/layout/list1"/>
    <dgm:cxn modelId="{5F4A47D1-DA1B-49E8-9DC6-C6B354B057BC}" type="presParOf" srcId="{7BA84955-67D1-4636-B092-6721C2B22672}" destId="{D80F5459-011F-4F40-AB93-5010DFFF4653}" srcOrd="11" destOrd="0" presId="urn:microsoft.com/office/officeart/2005/8/layout/list1"/>
    <dgm:cxn modelId="{75CB7A16-B616-4063-9A8A-5C457240277E}" type="presParOf" srcId="{7BA84955-67D1-4636-B092-6721C2B22672}" destId="{F1350F7D-1F86-4177-AD41-65B79317F254}" srcOrd="12" destOrd="0" presId="urn:microsoft.com/office/officeart/2005/8/layout/list1"/>
    <dgm:cxn modelId="{AE36005D-32E8-4C18-BC63-009E53D38FA6}" type="presParOf" srcId="{F1350F7D-1F86-4177-AD41-65B79317F254}" destId="{80AD79D3-8D6E-4746-B0EB-C9CEF4F679D2}" srcOrd="0" destOrd="0" presId="urn:microsoft.com/office/officeart/2005/8/layout/list1"/>
    <dgm:cxn modelId="{8051ED8E-5AC4-400C-B971-C3DC1E2582F4}" type="presParOf" srcId="{F1350F7D-1F86-4177-AD41-65B79317F254}" destId="{412038ED-434A-44A0-A8C9-FDEB442B9C95}" srcOrd="1" destOrd="0" presId="urn:microsoft.com/office/officeart/2005/8/layout/list1"/>
    <dgm:cxn modelId="{583C4D5A-3A0E-47AD-88E4-99129F73F3CD}" type="presParOf" srcId="{7BA84955-67D1-4636-B092-6721C2B22672}" destId="{951B261A-F24C-441E-98A1-189BC31B9CB4}" srcOrd="13" destOrd="0" presId="urn:microsoft.com/office/officeart/2005/8/layout/list1"/>
    <dgm:cxn modelId="{E16174DE-8079-464A-98DD-1E603BB291C4}" type="presParOf" srcId="{7BA84955-67D1-4636-B092-6721C2B22672}" destId="{CE011DFC-3ADE-4C22-BD4B-E1EDDED79DF9}" srcOrd="14" destOrd="0" presId="urn:microsoft.com/office/officeart/2005/8/layout/list1"/>
    <dgm:cxn modelId="{4D885470-70A2-4892-AF37-07AB42C6798F}" type="presParOf" srcId="{7BA84955-67D1-4636-B092-6721C2B22672}" destId="{EBAC2E67-4DD9-44E0-848D-7C53BF816C62}" srcOrd="15" destOrd="0" presId="urn:microsoft.com/office/officeart/2005/8/layout/list1"/>
    <dgm:cxn modelId="{6F988F3B-BF95-4564-A511-B1908E0EB933}" type="presParOf" srcId="{7BA84955-67D1-4636-B092-6721C2B22672}" destId="{9A0C135B-1CBF-4798-94BA-C7FDF4B29951}" srcOrd="16" destOrd="0" presId="urn:microsoft.com/office/officeart/2005/8/layout/list1"/>
    <dgm:cxn modelId="{5052A083-CA84-4C1B-B89A-713F738456E8}" type="presParOf" srcId="{9A0C135B-1CBF-4798-94BA-C7FDF4B29951}" destId="{B56547D5-1E4D-4FFE-AF42-7D99774F9DCF}" srcOrd="0" destOrd="0" presId="urn:microsoft.com/office/officeart/2005/8/layout/list1"/>
    <dgm:cxn modelId="{3F5E0C3F-C97D-4502-81DB-09E121EA98F1}" type="presParOf" srcId="{9A0C135B-1CBF-4798-94BA-C7FDF4B29951}" destId="{C0D4A87D-69F6-473D-99BA-D5C366473CC3}" srcOrd="1" destOrd="0" presId="urn:microsoft.com/office/officeart/2005/8/layout/list1"/>
    <dgm:cxn modelId="{4E28D6B9-8CCE-4A6D-B18F-A985DF466501}" type="presParOf" srcId="{7BA84955-67D1-4636-B092-6721C2B22672}" destId="{8298B649-050A-4F80-8AD2-56DB73D9F3BB}" srcOrd="17" destOrd="0" presId="urn:microsoft.com/office/officeart/2005/8/layout/list1"/>
    <dgm:cxn modelId="{B56C3069-F30D-41D9-9E2D-53AF4526A1A3}" type="presParOf" srcId="{7BA84955-67D1-4636-B092-6721C2B22672}" destId="{10006072-68B3-4301-BC21-960FE365A1E1}" srcOrd="18" destOrd="0" presId="urn:microsoft.com/office/officeart/2005/8/layout/list1"/>
    <dgm:cxn modelId="{ACC51724-41AF-48E1-BA65-508589B07AEA}" type="presParOf" srcId="{7BA84955-67D1-4636-B092-6721C2B22672}" destId="{038496FD-C1BF-405D-8948-B314BCA71061}" srcOrd="19" destOrd="0" presId="urn:microsoft.com/office/officeart/2005/8/layout/list1"/>
    <dgm:cxn modelId="{5655D298-F98D-4248-8919-B1234CDBDB29}" type="presParOf" srcId="{7BA84955-67D1-4636-B092-6721C2B22672}" destId="{580C2F87-C48F-4C00-A5F1-859F06C28CBE}" srcOrd="20" destOrd="0" presId="urn:microsoft.com/office/officeart/2005/8/layout/list1"/>
    <dgm:cxn modelId="{282CD4BF-B9EE-425F-B4B1-074D07A68A4C}" type="presParOf" srcId="{580C2F87-C48F-4C00-A5F1-859F06C28CBE}" destId="{EF12A510-320B-4940-BEAD-E3B2F3ABD781}" srcOrd="0" destOrd="0" presId="urn:microsoft.com/office/officeart/2005/8/layout/list1"/>
    <dgm:cxn modelId="{858F62BC-6FD5-4131-AAB5-CDE5989F9B70}" type="presParOf" srcId="{580C2F87-C48F-4C00-A5F1-859F06C28CBE}" destId="{ED750DB2-1E43-428D-A66E-667902A2E09F}" srcOrd="1" destOrd="0" presId="urn:microsoft.com/office/officeart/2005/8/layout/list1"/>
    <dgm:cxn modelId="{B46959EF-198F-45BE-A34F-A363FCD634A6}" type="presParOf" srcId="{7BA84955-67D1-4636-B092-6721C2B22672}" destId="{433CA137-AB71-43E0-B2D4-E34822457773}" srcOrd="21" destOrd="0" presId="urn:microsoft.com/office/officeart/2005/8/layout/list1"/>
    <dgm:cxn modelId="{0F1A2189-5206-4C03-AF75-97332C2FF7FA}" type="presParOf" srcId="{7BA84955-67D1-4636-B092-6721C2B22672}" destId="{67C67814-2E5F-4CA4-85A3-B50952DC5F4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39F838-4862-4A25-8CE8-220E45742A38}">
      <dsp:nvSpPr>
        <dsp:cNvPr id="0" name=""/>
        <dsp:cNvSpPr/>
      </dsp:nvSpPr>
      <dsp:spPr>
        <a:xfrm>
          <a:off x="0" y="0"/>
          <a:ext cx="5157788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BF11F8-EF05-43A8-B5CC-F571FDF3B09D}">
      <dsp:nvSpPr>
        <dsp:cNvPr id="0" name=""/>
        <dsp:cNvSpPr/>
      </dsp:nvSpPr>
      <dsp:spPr>
        <a:xfrm>
          <a:off x="0" y="0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Le genre « article professionnel »</a:t>
          </a:r>
          <a:endParaRPr lang="en-US" sz="2300" kern="1200" dirty="0"/>
        </a:p>
      </dsp:txBody>
      <dsp:txXfrm>
        <a:off x="0" y="0"/>
        <a:ext cx="5157788" cy="619124"/>
      </dsp:txXfrm>
    </dsp:sp>
    <dsp:sp modelId="{E1550959-74C4-4726-B3BE-E6A5ECEAA74D}">
      <dsp:nvSpPr>
        <dsp:cNvPr id="0" name=""/>
        <dsp:cNvSpPr/>
      </dsp:nvSpPr>
      <dsp:spPr>
        <a:xfrm>
          <a:off x="0" y="619124"/>
          <a:ext cx="5157788" cy="0"/>
        </a:xfrm>
        <a:prstGeom prst="line">
          <a:avLst/>
        </a:prstGeom>
        <a:solidFill>
          <a:schemeClr val="accent5">
            <a:hueOff val="-2724165"/>
            <a:satOff val="718"/>
            <a:lumOff val="364"/>
            <a:alphaOff val="0"/>
          </a:schemeClr>
        </a:solidFill>
        <a:ln w="13970" cap="flat" cmpd="sng" algn="ctr">
          <a:solidFill>
            <a:schemeClr val="accent5">
              <a:hueOff val="-2724165"/>
              <a:satOff val="718"/>
              <a:lumOff val="3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740E66-4F5A-411A-B3D7-FB2AE1C09AA9}">
      <dsp:nvSpPr>
        <dsp:cNvPr id="0" name=""/>
        <dsp:cNvSpPr/>
      </dsp:nvSpPr>
      <dsp:spPr>
        <a:xfrm>
          <a:off x="0" y="619124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Divers </a:t>
          </a:r>
          <a:r>
            <a:rPr lang="fr-FR" sz="2300" kern="1200" dirty="0">
              <a:latin typeface="Goudy Old Style"/>
            </a:rPr>
            <a:t>types</a:t>
          </a:r>
          <a:r>
            <a:rPr lang="fr-FR" sz="2300" kern="1200" dirty="0"/>
            <a:t> d'articles professionnels</a:t>
          </a:r>
          <a:endParaRPr lang="en-US" sz="2300" kern="1200" dirty="0"/>
        </a:p>
      </dsp:txBody>
      <dsp:txXfrm>
        <a:off x="0" y="619124"/>
        <a:ext cx="5157788" cy="619124"/>
      </dsp:txXfrm>
    </dsp:sp>
    <dsp:sp modelId="{A17BDA6C-EE7E-4D99-A306-E484BDEA74C0}">
      <dsp:nvSpPr>
        <dsp:cNvPr id="0" name=""/>
        <dsp:cNvSpPr/>
      </dsp:nvSpPr>
      <dsp:spPr>
        <a:xfrm>
          <a:off x="0" y="1238249"/>
          <a:ext cx="5157788" cy="0"/>
        </a:xfrm>
        <a:prstGeom prst="line">
          <a:avLst/>
        </a:prstGeom>
        <a:solidFill>
          <a:schemeClr val="accent5">
            <a:hueOff val="-5448331"/>
            <a:satOff val="1437"/>
            <a:lumOff val="728"/>
            <a:alphaOff val="0"/>
          </a:schemeClr>
        </a:solidFill>
        <a:ln w="13970" cap="flat" cmpd="sng" algn="ctr">
          <a:solidFill>
            <a:schemeClr val="accent5">
              <a:hueOff val="-5448331"/>
              <a:satOff val="1437"/>
              <a:lumOff val="7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A2604-3E35-467D-9FD3-0BAE7EC8E0B5}">
      <dsp:nvSpPr>
        <dsp:cNvPr id="0" name=""/>
        <dsp:cNvSpPr/>
      </dsp:nvSpPr>
      <dsp:spPr>
        <a:xfrm>
          <a:off x="0" y="1238249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Le parcours classique d’un article</a:t>
          </a:r>
          <a:endParaRPr lang="en-US" sz="2300" kern="1200" dirty="0"/>
        </a:p>
      </dsp:txBody>
      <dsp:txXfrm>
        <a:off x="0" y="1238249"/>
        <a:ext cx="5157788" cy="619124"/>
      </dsp:txXfrm>
    </dsp:sp>
    <dsp:sp modelId="{61CA07B2-37C2-4524-88AF-D0206C0EED99}">
      <dsp:nvSpPr>
        <dsp:cNvPr id="0" name=""/>
        <dsp:cNvSpPr/>
      </dsp:nvSpPr>
      <dsp:spPr>
        <a:xfrm>
          <a:off x="0" y="1857375"/>
          <a:ext cx="5157788" cy="0"/>
        </a:xfrm>
        <a:prstGeom prst="line">
          <a:avLst/>
        </a:prstGeom>
        <a:solidFill>
          <a:schemeClr val="accent5">
            <a:hueOff val="-8172496"/>
            <a:satOff val="2155"/>
            <a:lumOff val="1092"/>
            <a:alphaOff val="0"/>
          </a:schemeClr>
        </a:solidFill>
        <a:ln w="13970" cap="flat" cmpd="sng" algn="ctr">
          <a:solidFill>
            <a:schemeClr val="accent5">
              <a:hueOff val="-8172496"/>
              <a:satOff val="2155"/>
              <a:lumOff val="109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08889C-8843-4E67-8159-C113A65278FA}">
      <dsp:nvSpPr>
        <dsp:cNvPr id="0" name=""/>
        <dsp:cNvSpPr/>
      </dsp:nvSpPr>
      <dsp:spPr>
        <a:xfrm>
          <a:off x="0" y="1857374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Les pièges à éviter</a:t>
          </a:r>
          <a:endParaRPr lang="en-US" sz="2300" kern="1200" dirty="0"/>
        </a:p>
      </dsp:txBody>
      <dsp:txXfrm>
        <a:off x="0" y="1857374"/>
        <a:ext cx="5157788" cy="619124"/>
      </dsp:txXfrm>
    </dsp:sp>
    <dsp:sp modelId="{C1644C0D-A500-4439-9138-5932BF964AA6}">
      <dsp:nvSpPr>
        <dsp:cNvPr id="0" name=""/>
        <dsp:cNvSpPr/>
      </dsp:nvSpPr>
      <dsp:spPr>
        <a:xfrm>
          <a:off x="0" y="2476499"/>
          <a:ext cx="5157788" cy="0"/>
        </a:xfrm>
        <a:prstGeom prst="line">
          <a:avLst/>
        </a:prstGeom>
        <a:solidFill>
          <a:schemeClr val="accent5">
            <a:hueOff val="-10896661"/>
            <a:satOff val="2874"/>
            <a:lumOff val="1457"/>
            <a:alphaOff val="0"/>
          </a:schemeClr>
        </a:solidFill>
        <a:ln w="13970" cap="flat" cmpd="sng" algn="ctr">
          <a:solidFill>
            <a:schemeClr val="accent5">
              <a:hueOff val="-10896661"/>
              <a:satOff val="2874"/>
              <a:lumOff val="14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B88031-D6DC-41B6-A149-5A2E3D9C06ED}">
      <dsp:nvSpPr>
        <dsp:cNvPr id="0" name=""/>
        <dsp:cNvSpPr/>
      </dsp:nvSpPr>
      <dsp:spPr>
        <a:xfrm>
          <a:off x="0" y="2476499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Les éléments à favoriser</a:t>
          </a:r>
          <a:endParaRPr lang="en-US" sz="2300" kern="1200" dirty="0"/>
        </a:p>
      </dsp:txBody>
      <dsp:txXfrm>
        <a:off x="0" y="2476499"/>
        <a:ext cx="5157788" cy="619124"/>
      </dsp:txXfrm>
    </dsp:sp>
    <dsp:sp modelId="{3E63C706-2939-491A-9F6A-74C4C29AAD02}">
      <dsp:nvSpPr>
        <dsp:cNvPr id="0" name=""/>
        <dsp:cNvSpPr/>
      </dsp:nvSpPr>
      <dsp:spPr>
        <a:xfrm>
          <a:off x="0" y="3095625"/>
          <a:ext cx="5157788" cy="0"/>
        </a:xfrm>
        <a:prstGeom prst="line">
          <a:avLst/>
        </a:prstGeom>
        <a:solidFill>
          <a:schemeClr val="accent5">
            <a:hueOff val="-13620827"/>
            <a:satOff val="3592"/>
            <a:lumOff val="1821"/>
            <a:alphaOff val="0"/>
          </a:schemeClr>
        </a:solidFill>
        <a:ln w="13970" cap="flat" cmpd="sng" algn="ctr">
          <a:solidFill>
            <a:schemeClr val="accent5">
              <a:hueOff val="-13620827"/>
              <a:satOff val="3592"/>
              <a:lumOff val="18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FFCB24-8D51-45A7-8325-3B12DF5F7FDB}">
      <dsp:nvSpPr>
        <dsp:cNvPr id="0" name=""/>
        <dsp:cNvSpPr/>
      </dsp:nvSpPr>
      <dsp:spPr>
        <a:xfrm>
          <a:off x="0" y="3095624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Une formation à la rédaction</a:t>
          </a:r>
          <a:endParaRPr lang="en-US" sz="2300" kern="1200" dirty="0"/>
        </a:p>
      </dsp:txBody>
      <dsp:txXfrm>
        <a:off x="0" y="3095624"/>
        <a:ext cx="5157788" cy="619124"/>
      </dsp:txXfrm>
    </dsp:sp>
    <dsp:sp modelId="{949E0E68-3A6B-43FD-9E96-4BDDF5B2BAC2}">
      <dsp:nvSpPr>
        <dsp:cNvPr id="0" name=""/>
        <dsp:cNvSpPr/>
      </dsp:nvSpPr>
      <dsp:spPr>
        <a:xfrm>
          <a:off x="0" y="3714750"/>
          <a:ext cx="5157788" cy="0"/>
        </a:xfrm>
        <a:prstGeom prst="line">
          <a:avLst/>
        </a:prstGeom>
        <a:solidFill>
          <a:schemeClr val="accent5">
            <a:hueOff val="-16344992"/>
            <a:satOff val="4311"/>
            <a:lumOff val="2185"/>
            <a:alphaOff val="0"/>
          </a:schemeClr>
        </a:solidFill>
        <a:ln w="13970" cap="flat" cmpd="sng" algn="ctr">
          <a:solidFill>
            <a:schemeClr val="accent5">
              <a:hueOff val="-16344992"/>
              <a:satOff val="4311"/>
              <a:lumOff val="21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94BE4F-352B-49A3-AF41-0A1FBA6EA39C}">
      <dsp:nvSpPr>
        <dsp:cNvPr id="0" name=""/>
        <dsp:cNvSpPr/>
      </dsp:nvSpPr>
      <dsp:spPr>
        <a:xfrm>
          <a:off x="0" y="3714749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/>
            <a:t>Le continuum de diffusion</a:t>
          </a:r>
          <a:endParaRPr lang="en-US" sz="2300" kern="1200" dirty="0"/>
        </a:p>
      </dsp:txBody>
      <dsp:txXfrm>
        <a:off x="0" y="3714749"/>
        <a:ext cx="5157788" cy="619124"/>
      </dsp:txXfrm>
    </dsp:sp>
    <dsp:sp modelId="{2E8A4E6D-4883-4BDF-AE80-8DA887C4C075}">
      <dsp:nvSpPr>
        <dsp:cNvPr id="0" name=""/>
        <dsp:cNvSpPr/>
      </dsp:nvSpPr>
      <dsp:spPr>
        <a:xfrm>
          <a:off x="0" y="4333874"/>
          <a:ext cx="5157788" cy="0"/>
        </a:xfrm>
        <a:prstGeom prst="line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7F3A04-E648-4A7D-8484-75DC3253875D}">
      <dsp:nvSpPr>
        <dsp:cNvPr id="0" name=""/>
        <dsp:cNvSpPr/>
      </dsp:nvSpPr>
      <dsp:spPr>
        <a:xfrm>
          <a:off x="0" y="4333874"/>
          <a:ext cx="5157788" cy="619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300" kern="1200" dirty="0">
              <a:latin typeface="Goudy Old Style"/>
            </a:rPr>
            <a:t>Comment s’y prendre</a:t>
          </a:r>
        </a:p>
      </dsp:txBody>
      <dsp:txXfrm>
        <a:off x="0" y="4333874"/>
        <a:ext cx="5157788" cy="619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464B42-7E37-43CD-ACEE-428603C7F4A9}">
      <dsp:nvSpPr>
        <dsp:cNvPr id="0" name=""/>
        <dsp:cNvSpPr/>
      </dsp:nvSpPr>
      <dsp:spPr>
        <a:xfrm>
          <a:off x="0" y="1861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AFF4D6-F93B-421A-A9E6-D647D1B9DA60}">
      <dsp:nvSpPr>
        <dsp:cNvPr id="0" name=""/>
        <dsp:cNvSpPr/>
      </dsp:nvSpPr>
      <dsp:spPr>
        <a:xfrm>
          <a:off x="239906" y="180304"/>
          <a:ext cx="436193" cy="43619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1FA6F9-E750-48E5-8EFD-DBD1FF4C30F8}">
      <dsp:nvSpPr>
        <dsp:cNvPr id="0" name=""/>
        <dsp:cNvSpPr/>
      </dsp:nvSpPr>
      <dsp:spPr>
        <a:xfrm>
          <a:off x="916006" y="1861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L’article</a:t>
          </a:r>
          <a:r>
            <a:rPr lang="en-US" sz="1600" kern="1200" dirty="0"/>
            <a:t> </a:t>
          </a:r>
          <a:r>
            <a:rPr lang="en-US" sz="1600" kern="1200" dirty="0" err="1"/>
            <a:t>professionnel</a:t>
          </a:r>
          <a:r>
            <a:rPr lang="en-US" sz="1600" kern="1200" dirty="0"/>
            <a:t>:</a:t>
          </a:r>
        </a:p>
      </dsp:txBody>
      <dsp:txXfrm>
        <a:off x="916006" y="1861"/>
        <a:ext cx="6416893" cy="793079"/>
      </dsp:txXfrm>
    </dsp:sp>
    <dsp:sp modelId="{8FB6E205-2D8C-47CE-838B-1193F553DBC2}">
      <dsp:nvSpPr>
        <dsp:cNvPr id="0" name=""/>
        <dsp:cNvSpPr/>
      </dsp:nvSpPr>
      <dsp:spPr>
        <a:xfrm>
          <a:off x="0" y="993210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1769EA-169F-4ADC-8BD2-1ACF9C8AE89D}">
      <dsp:nvSpPr>
        <dsp:cNvPr id="0" name=""/>
        <dsp:cNvSpPr/>
      </dsp:nvSpPr>
      <dsp:spPr>
        <a:xfrm>
          <a:off x="239906" y="1171653"/>
          <a:ext cx="436193" cy="43619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D822A7-97B8-4116-BD5F-3D7FFA97D913}">
      <dsp:nvSpPr>
        <dsp:cNvPr id="0" name=""/>
        <dsp:cNvSpPr/>
      </dsp:nvSpPr>
      <dsp:spPr>
        <a:xfrm>
          <a:off x="916006" y="993210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S’adresse</a:t>
          </a:r>
          <a:r>
            <a:rPr lang="en-US" sz="1600" kern="1200" dirty="0"/>
            <a:t> à des </a:t>
          </a:r>
          <a:r>
            <a:rPr lang="en-US" sz="1600" kern="1200" dirty="0" err="1"/>
            <a:t>praticiens</a:t>
          </a:r>
          <a:r>
            <a:rPr lang="en-US" sz="1600" kern="1200" dirty="0"/>
            <a:t> et à des </a:t>
          </a:r>
          <a:r>
            <a:rPr lang="en-US" sz="1600" kern="1200" dirty="0" err="1"/>
            <a:t>praticiennes</a:t>
          </a:r>
          <a:endParaRPr lang="en-US" sz="1600" kern="1200" dirty="0"/>
        </a:p>
      </dsp:txBody>
      <dsp:txXfrm>
        <a:off x="916006" y="993210"/>
        <a:ext cx="6416893" cy="793079"/>
      </dsp:txXfrm>
    </dsp:sp>
    <dsp:sp modelId="{9EB911AE-FC00-4AA9-86E1-888B9A0716D4}">
      <dsp:nvSpPr>
        <dsp:cNvPr id="0" name=""/>
        <dsp:cNvSpPr/>
      </dsp:nvSpPr>
      <dsp:spPr>
        <a:xfrm>
          <a:off x="0" y="1984560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72FBFD-B9D8-40D5-A13F-32625D119D12}">
      <dsp:nvSpPr>
        <dsp:cNvPr id="0" name=""/>
        <dsp:cNvSpPr/>
      </dsp:nvSpPr>
      <dsp:spPr>
        <a:xfrm>
          <a:off x="239906" y="2163002"/>
          <a:ext cx="436193" cy="43619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49DD5C-F7D0-4E01-99F2-020555C9999A}">
      <dsp:nvSpPr>
        <dsp:cNvPr id="0" name=""/>
        <dsp:cNvSpPr/>
      </dsp:nvSpPr>
      <dsp:spPr>
        <a:xfrm>
          <a:off x="916006" y="1984560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Se </a:t>
          </a:r>
          <a:r>
            <a:rPr lang="en-US" sz="1600" kern="1200" dirty="0" err="1"/>
            <a:t>veut</a:t>
          </a:r>
          <a:r>
            <a:rPr lang="en-US" sz="1600" kern="1200" dirty="0"/>
            <a:t> à la </a:t>
          </a:r>
          <a:r>
            <a:rPr lang="en-US" sz="1600" kern="1200" dirty="0" err="1"/>
            <a:t>fois</a:t>
          </a:r>
          <a:r>
            <a:rPr lang="en-US" sz="1600" kern="1200" dirty="0"/>
            <a:t> </a:t>
          </a:r>
          <a:r>
            <a:rPr lang="en-US" sz="1600" kern="1200" dirty="0" err="1"/>
            <a:t>rigoureux</a:t>
          </a:r>
          <a:r>
            <a:rPr lang="en-US" sz="1600" kern="1200" dirty="0"/>
            <a:t> et accessible</a:t>
          </a:r>
        </a:p>
      </dsp:txBody>
      <dsp:txXfrm>
        <a:off x="916006" y="1984560"/>
        <a:ext cx="6416893" cy="793079"/>
      </dsp:txXfrm>
    </dsp:sp>
    <dsp:sp modelId="{8B3F15F4-F573-41E1-A8F7-CE35D9FCF6FC}">
      <dsp:nvSpPr>
        <dsp:cNvPr id="0" name=""/>
        <dsp:cNvSpPr/>
      </dsp:nvSpPr>
      <dsp:spPr>
        <a:xfrm>
          <a:off x="0" y="2975909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8F69D-3FB2-4206-9D4A-DAF159157B47}">
      <dsp:nvSpPr>
        <dsp:cNvPr id="0" name=""/>
        <dsp:cNvSpPr/>
      </dsp:nvSpPr>
      <dsp:spPr>
        <a:xfrm>
          <a:off x="239906" y="3154352"/>
          <a:ext cx="436193" cy="43619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4907CE-0CF4-4250-8AB5-A13311371E3B}">
      <dsp:nvSpPr>
        <dsp:cNvPr id="0" name=""/>
        <dsp:cNvSpPr/>
      </dsp:nvSpPr>
      <dsp:spPr>
        <a:xfrm>
          <a:off x="916006" y="2975909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Est </a:t>
          </a:r>
          <a:r>
            <a:rPr lang="en-US" sz="1600" kern="1200" dirty="0" err="1"/>
            <a:t>clair</a:t>
          </a:r>
          <a:r>
            <a:rPr lang="en-US" sz="1600" kern="1200" dirty="0"/>
            <a:t> et précis</a:t>
          </a:r>
        </a:p>
      </dsp:txBody>
      <dsp:txXfrm>
        <a:off x="916006" y="2975909"/>
        <a:ext cx="6416893" cy="793079"/>
      </dsp:txXfrm>
    </dsp:sp>
    <dsp:sp modelId="{4C895882-ACC8-44EF-9C2F-C60606EDA14A}">
      <dsp:nvSpPr>
        <dsp:cNvPr id="0" name=""/>
        <dsp:cNvSpPr/>
      </dsp:nvSpPr>
      <dsp:spPr>
        <a:xfrm>
          <a:off x="0" y="3967258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8409B-7BC9-430B-A8A7-0B09F4154DFD}">
      <dsp:nvSpPr>
        <dsp:cNvPr id="0" name=""/>
        <dsp:cNvSpPr/>
      </dsp:nvSpPr>
      <dsp:spPr>
        <a:xfrm>
          <a:off x="239906" y="4145701"/>
          <a:ext cx="436193" cy="43619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94E2E1-1AB3-4BF1-BB23-EFD976AFCA1D}">
      <dsp:nvSpPr>
        <dsp:cNvPr id="0" name=""/>
        <dsp:cNvSpPr/>
      </dsp:nvSpPr>
      <dsp:spPr>
        <a:xfrm>
          <a:off x="916006" y="3967258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Ses</a:t>
          </a:r>
          <a:r>
            <a:rPr lang="en-US" sz="1600" kern="1200" dirty="0"/>
            <a:t> </a:t>
          </a:r>
          <a:r>
            <a:rPr lang="en-US" sz="1600" kern="1200" dirty="0" err="1"/>
            <a:t>propos</a:t>
          </a:r>
          <a:r>
            <a:rPr lang="en-US" sz="1600" kern="1200" dirty="0"/>
            <a:t> </a:t>
          </a:r>
          <a:r>
            <a:rPr lang="en-US" sz="1600" kern="1200" dirty="0" err="1"/>
            <a:t>sont</a:t>
          </a:r>
          <a:r>
            <a:rPr lang="en-US" sz="1600" kern="1200" dirty="0"/>
            <a:t> au </a:t>
          </a:r>
          <a:r>
            <a:rPr lang="en-US" sz="1600" kern="1200" dirty="0" err="1"/>
            <a:t>besoin</a:t>
          </a:r>
          <a:r>
            <a:rPr lang="en-US" sz="1600" kern="1200" dirty="0"/>
            <a:t> </a:t>
          </a:r>
          <a:r>
            <a:rPr lang="en-US" sz="1600" kern="1200" dirty="0" err="1"/>
            <a:t>illustrés</a:t>
          </a:r>
          <a:r>
            <a:rPr lang="en-US" sz="1600" kern="1200" dirty="0"/>
            <a:t> par des </a:t>
          </a:r>
          <a:r>
            <a:rPr lang="en-US" sz="1600" kern="1200" dirty="0" err="1"/>
            <a:t>exemples</a:t>
          </a:r>
          <a:r>
            <a:rPr lang="en-US" sz="1600" kern="1200" dirty="0"/>
            <a:t>, des </a:t>
          </a:r>
          <a:r>
            <a:rPr lang="en-US" sz="1600" kern="1200" dirty="0" err="1"/>
            <a:t>schémas</a:t>
          </a:r>
          <a:r>
            <a:rPr lang="en-US" sz="1600" kern="1200" dirty="0"/>
            <a:t>, des figures, des </a:t>
          </a:r>
          <a:r>
            <a:rPr lang="en-US" sz="1600" kern="1200" dirty="0" err="1"/>
            <a:t>photographies</a:t>
          </a:r>
          <a:r>
            <a:rPr lang="en-US" sz="1600" kern="1200" dirty="0"/>
            <a:t>…</a:t>
          </a:r>
        </a:p>
      </dsp:txBody>
      <dsp:txXfrm>
        <a:off x="916006" y="3967258"/>
        <a:ext cx="6416893" cy="793079"/>
      </dsp:txXfrm>
    </dsp:sp>
    <dsp:sp modelId="{B339E81D-D051-4EA2-AD20-2619DD415AAB}">
      <dsp:nvSpPr>
        <dsp:cNvPr id="0" name=""/>
        <dsp:cNvSpPr/>
      </dsp:nvSpPr>
      <dsp:spPr>
        <a:xfrm>
          <a:off x="0" y="4958608"/>
          <a:ext cx="7332900" cy="79307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76FED8-D9A7-46B7-9E8D-A0D9CCD3CE66}">
      <dsp:nvSpPr>
        <dsp:cNvPr id="0" name=""/>
        <dsp:cNvSpPr/>
      </dsp:nvSpPr>
      <dsp:spPr>
        <a:xfrm>
          <a:off x="239906" y="5137051"/>
          <a:ext cx="436193" cy="43619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64D55-8A5E-48BF-A04D-00837BBC43EF}">
      <dsp:nvSpPr>
        <dsp:cNvPr id="0" name=""/>
        <dsp:cNvSpPr/>
      </dsp:nvSpPr>
      <dsp:spPr>
        <a:xfrm>
          <a:off x="916006" y="4958608"/>
          <a:ext cx="6416893" cy="7930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934" tIns="83934" rIns="83934" bIns="83934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/>
            <a:t>S’appuie</a:t>
          </a:r>
          <a:r>
            <a:rPr lang="en-US" sz="1600" kern="1200" dirty="0"/>
            <a:t> sur </a:t>
          </a:r>
          <a:r>
            <a:rPr lang="en-US" sz="1600" kern="1200" dirty="0" err="1"/>
            <a:t>quelques</a:t>
          </a:r>
          <a:r>
            <a:rPr lang="en-US" sz="1600" kern="1200" dirty="0"/>
            <a:t> </a:t>
          </a:r>
          <a:r>
            <a:rPr lang="en-US" sz="1600" kern="1200" dirty="0" err="1"/>
            <a:t>références</a:t>
          </a:r>
          <a:r>
            <a:rPr lang="en-US" sz="1600" kern="1200" dirty="0"/>
            <a:t>, </a:t>
          </a:r>
          <a:r>
            <a:rPr lang="en-US" sz="1600" kern="1200" dirty="0" err="1"/>
            <a:t>qu’elles</a:t>
          </a:r>
          <a:r>
            <a:rPr lang="en-US" sz="1600" kern="1200" dirty="0"/>
            <a:t> </a:t>
          </a:r>
          <a:r>
            <a:rPr lang="en-US" sz="1600" kern="1200" dirty="0" err="1"/>
            <a:t>soient</a:t>
          </a:r>
          <a:r>
            <a:rPr lang="en-US" sz="1600" kern="1200" dirty="0"/>
            <a:t> issues </a:t>
          </a:r>
          <a:r>
            <a:rPr lang="en-US" sz="1600" kern="1200" dirty="0" err="1"/>
            <a:t>d’articles</a:t>
          </a:r>
          <a:r>
            <a:rPr lang="en-US" sz="1600" kern="1200" dirty="0"/>
            <a:t> (</a:t>
          </a:r>
          <a:r>
            <a:rPr lang="en-US" sz="1600" kern="1200" dirty="0" err="1"/>
            <a:t>professionnels</a:t>
          </a:r>
          <a:r>
            <a:rPr lang="en-US" sz="1600" kern="1200" dirty="0"/>
            <a:t>, </a:t>
          </a:r>
          <a:r>
            <a:rPr lang="en-US" sz="1600" kern="1200" dirty="0" err="1"/>
            <a:t>scientifiques</a:t>
          </a:r>
          <a:r>
            <a:rPr lang="en-US" sz="1600" kern="1200" dirty="0"/>
            <a:t>, de </a:t>
          </a:r>
          <a:r>
            <a:rPr lang="en-US" sz="1600" kern="1200" dirty="0" err="1"/>
            <a:t>journaux</a:t>
          </a:r>
          <a:r>
            <a:rPr lang="en-US" sz="1600" kern="1200" dirty="0"/>
            <a:t>), de reportages, etc.</a:t>
          </a:r>
        </a:p>
      </dsp:txBody>
      <dsp:txXfrm>
        <a:off x="916006" y="4958608"/>
        <a:ext cx="6416893" cy="7930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D47F5-41F7-48D5-8D27-8CE38F553FBF}">
      <dsp:nvSpPr>
        <dsp:cNvPr id="0" name=""/>
        <dsp:cNvSpPr/>
      </dsp:nvSpPr>
      <dsp:spPr>
        <a:xfrm>
          <a:off x="1537694" y="1300"/>
          <a:ext cx="3229905" cy="19379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L'article qui présente une recherche</a:t>
          </a:r>
          <a:endParaRPr lang="en-US" sz="3000" kern="1200"/>
        </a:p>
      </dsp:txBody>
      <dsp:txXfrm>
        <a:off x="1537694" y="1300"/>
        <a:ext cx="3229905" cy="1937943"/>
      </dsp:txXfrm>
    </dsp:sp>
    <dsp:sp modelId="{CCB8763D-A460-4564-9B60-0E335F1621A3}">
      <dsp:nvSpPr>
        <dsp:cNvPr id="0" name=""/>
        <dsp:cNvSpPr/>
      </dsp:nvSpPr>
      <dsp:spPr>
        <a:xfrm>
          <a:off x="5090590" y="1300"/>
          <a:ext cx="3229905" cy="1937943"/>
        </a:xfrm>
        <a:prstGeom prst="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L'article qui détaille un point de vue</a:t>
          </a:r>
          <a:endParaRPr lang="en-US" sz="3000" kern="1200"/>
        </a:p>
      </dsp:txBody>
      <dsp:txXfrm>
        <a:off x="5090590" y="1300"/>
        <a:ext cx="3229905" cy="1937943"/>
      </dsp:txXfrm>
    </dsp:sp>
    <dsp:sp modelId="{FE03A91C-00D1-4646-AE32-EAFF4C6BE036}">
      <dsp:nvSpPr>
        <dsp:cNvPr id="0" name=""/>
        <dsp:cNvSpPr/>
      </dsp:nvSpPr>
      <dsp:spPr>
        <a:xfrm>
          <a:off x="1537694" y="2262234"/>
          <a:ext cx="3229905" cy="1937943"/>
        </a:xfrm>
        <a:prstGeom prst="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L'article qui consiste en un partage d'une pratique</a:t>
          </a:r>
          <a:endParaRPr lang="en-US" sz="3000" kern="1200"/>
        </a:p>
      </dsp:txBody>
      <dsp:txXfrm>
        <a:off x="1537694" y="2262234"/>
        <a:ext cx="3229905" cy="1937943"/>
      </dsp:txXfrm>
    </dsp:sp>
    <dsp:sp modelId="{C90F3C57-F5C8-4212-AD66-2990ABFC3307}">
      <dsp:nvSpPr>
        <dsp:cNvPr id="0" name=""/>
        <dsp:cNvSpPr/>
      </dsp:nvSpPr>
      <dsp:spPr>
        <a:xfrm>
          <a:off x="5090590" y="2262234"/>
          <a:ext cx="3229905" cy="1937943"/>
        </a:xfrm>
        <a:prstGeom prst="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baseline="0"/>
            <a:t>L'article qui rend hommage à une personne et à son travail</a:t>
          </a:r>
          <a:endParaRPr lang="en-US" sz="3000" kern="1200"/>
        </a:p>
      </dsp:txBody>
      <dsp:txXfrm>
        <a:off x="5090590" y="2262234"/>
        <a:ext cx="3229905" cy="19379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4C2B5-1AF0-4A3E-AD6B-A62592D57231}">
      <dsp:nvSpPr>
        <dsp:cNvPr id="0" name=""/>
        <dsp:cNvSpPr/>
      </dsp:nvSpPr>
      <dsp:spPr>
        <a:xfrm>
          <a:off x="0" y="243011"/>
          <a:ext cx="5990135" cy="114864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Réflexion: appuyez vos propos à l’aide d’exemples, de sources et d’arguments solides.</a:t>
          </a:r>
          <a:endParaRPr lang="en-US" sz="2100" kern="1200"/>
        </a:p>
      </dsp:txBody>
      <dsp:txXfrm>
        <a:off x="56072" y="299083"/>
        <a:ext cx="5877991" cy="1036503"/>
      </dsp:txXfrm>
    </dsp:sp>
    <dsp:sp modelId="{FBEB1A47-E12C-4CE5-871A-7EC6721FC0F5}">
      <dsp:nvSpPr>
        <dsp:cNvPr id="0" name=""/>
        <dsp:cNvSpPr/>
      </dsp:nvSpPr>
      <dsp:spPr>
        <a:xfrm>
          <a:off x="0" y="1452139"/>
          <a:ext cx="5990135" cy="1148647"/>
        </a:xfrm>
        <a:prstGeom prst="roundRect">
          <a:avLst/>
        </a:prstGeom>
        <a:solidFill>
          <a:schemeClr val="accent2">
            <a:hueOff val="-2474889"/>
            <a:satOff val="807"/>
            <a:lumOff val="-71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Recherche: n’oubliez pas présenter en quoi les résultats présentés peuvent être utiles aux </a:t>
          </a:r>
          <a:r>
            <a:rPr lang="fr-FR" sz="2100" kern="1200" dirty="0" err="1"/>
            <a:t>praticien.ne.s</a:t>
          </a:r>
          <a:r>
            <a:rPr lang="fr-FR" sz="2100" kern="1200" dirty="0"/>
            <a:t>.</a:t>
          </a:r>
          <a:endParaRPr lang="en-US" sz="2100" kern="1200" dirty="0"/>
        </a:p>
      </dsp:txBody>
      <dsp:txXfrm>
        <a:off x="56072" y="1508211"/>
        <a:ext cx="5877991" cy="1036503"/>
      </dsp:txXfrm>
    </dsp:sp>
    <dsp:sp modelId="{A91E0CC4-02DC-4FB7-AE71-466716AF3FE6}">
      <dsp:nvSpPr>
        <dsp:cNvPr id="0" name=""/>
        <dsp:cNvSpPr/>
      </dsp:nvSpPr>
      <dsp:spPr>
        <a:xfrm>
          <a:off x="0" y="2661267"/>
          <a:ext cx="5990135" cy="1148647"/>
        </a:xfrm>
        <a:prstGeom prst="roundRect">
          <a:avLst/>
        </a:prstGeom>
        <a:solidFill>
          <a:schemeClr val="accent2">
            <a:hueOff val="-4949778"/>
            <a:satOff val="1615"/>
            <a:lumOff val="-1438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Profil: si vous avez réalisé une entrevue, assurez-vous d’effectuer une « traduction » de l’oral à l’écrit.</a:t>
          </a:r>
          <a:endParaRPr lang="en-US" sz="2100" kern="1200"/>
        </a:p>
      </dsp:txBody>
      <dsp:txXfrm>
        <a:off x="56072" y="2717339"/>
        <a:ext cx="5877991" cy="1036503"/>
      </dsp:txXfrm>
    </dsp:sp>
    <dsp:sp modelId="{7E0B18E3-AE48-41C5-A5DE-E1720716D7CF}">
      <dsp:nvSpPr>
        <dsp:cNvPr id="0" name=""/>
        <dsp:cNvSpPr/>
      </dsp:nvSpPr>
      <dsp:spPr>
        <a:xfrm>
          <a:off x="0" y="3870394"/>
          <a:ext cx="5990135" cy="1148647"/>
        </a:xfrm>
        <a:prstGeom prst="roundRect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Pratiques: ne vous limitez pas à décrire la pratique. Parlez de ses avantages, de ses inconvénients, de ses assises théoriques, etc.</a:t>
          </a:r>
          <a:endParaRPr lang="en-US" sz="2100" kern="1200"/>
        </a:p>
      </dsp:txBody>
      <dsp:txXfrm>
        <a:off x="56072" y="3926466"/>
        <a:ext cx="5877991" cy="10365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0F86C-CABA-4743-8812-DF8E3175A0D5}">
      <dsp:nvSpPr>
        <dsp:cNvPr id="0" name=""/>
        <dsp:cNvSpPr/>
      </dsp:nvSpPr>
      <dsp:spPr>
        <a:xfrm>
          <a:off x="0" y="642"/>
          <a:ext cx="599013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E89B9-69E9-4DD3-B70B-72B035E582F9}">
      <dsp:nvSpPr>
        <dsp:cNvPr id="0" name=""/>
        <dsp:cNvSpPr/>
      </dsp:nvSpPr>
      <dsp:spPr>
        <a:xfrm>
          <a:off x="0" y="642"/>
          <a:ext cx="5990135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À la fin d'un essai</a:t>
          </a:r>
          <a:endParaRPr lang="en-US" sz="2900" kern="1200"/>
        </a:p>
      </dsp:txBody>
      <dsp:txXfrm>
        <a:off x="0" y="642"/>
        <a:ext cx="5990135" cy="1052153"/>
      </dsp:txXfrm>
    </dsp:sp>
    <dsp:sp modelId="{EDCE5083-4AD0-47AD-8669-E2992BFC03AD}">
      <dsp:nvSpPr>
        <dsp:cNvPr id="0" name=""/>
        <dsp:cNvSpPr/>
      </dsp:nvSpPr>
      <dsp:spPr>
        <a:xfrm>
          <a:off x="0" y="1052796"/>
          <a:ext cx="5990135" cy="0"/>
        </a:xfrm>
        <a:prstGeom prst="line">
          <a:avLst/>
        </a:prstGeom>
        <a:solidFill>
          <a:schemeClr val="accent2">
            <a:hueOff val="-1856167"/>
            <a:satOff val="606"/>
            <a:lumOff val="-539"/>
            <a:alphaOff val="0"/>
          </a:schemeClr>
        </a:solidFill>
        <a:ln w="13970" cap="flat" cmpd="sng" algn="ctr">
          <a:solidFill>
            <a:schemeClr val="accent2">
              <a:hueOff val="-1856167"/>
              <a:satOff val="606"/>
              <a:lumOff val="-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64F7EF-8783-43BF-A1AB-E24CC47F064B}">
      <dsp:nvSpPr>
        <dsp:cNvPr id="0" name=""/>
        <dsp:cNvSpPr/>
      </dsp:nvSpPr>
      <dsp:spPr>
        <a:xfrm>
          <a:off x="0" y="1052796"/>
          <a:ext cx="5990135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 dirty="0"/>
            <a:t>Au milieu </a:t>
          </a:r>
          <a:r>
            <a:rPr lang="en-US" sz="2900" kern="1200" baseline="0" dirty="0" err="1"/>
            <a:t>ou</a:t>
          </a:r>
          <a:r>
            <a:rPr lang="en-US" sz="2900" kern="1200" baseline="0" dirty="0"/>
            <a:t> à la fin du </a:t>
          </a:r>
          <a:r>
            <a:rPr lang="en-US" sz="2900" kern="1200" baseline="0" dirty="0" err="1"/>
            <a:t>mémoire</a:t>
          </a:r>
          <a:endParaRPr lang="en-US" sz="2900" kern="1200" dirty="0"/>
        </a:p>
      </dsp:txBody>
      <dsp:txXfrm>
        <a:off x="0" y="1052796"/>
        <a:ext cx="5990135" cy="1052153"/>
      </dsp:txXfrm>
    </dsp:sp>
    <dsp:sp modelId="{2F246D62-CBB4-460B-8145-831786EE2B82}">
      <dsp:nvSpPr>
        <dsp:cNvPr id="0" name=""/>
        <dsp:cNvSpPr/>
      </dsp:nvSpPr>
      <dsp:spPr>
        <a:xfrm>
          <a:off x="0" y="2104950"/>
          <a:ext cx="5990135" cy="0"/>
        </a:xfrm>
        <a:prstGeom prst="line">
          <a:avLst/>
        </a:prstGeom>
        <a:solidFill>
          <a:schemeClr val="accent2">
            <a:hueOff val="-3712334"/>
            <a:satOff val="1211"/>
            <a:lumOff val="-1079"/>
            <a:alphaOff val="0"/>
          </a:schemeClr>
        </a:solidFill>
        <a:ln w="13970" cap="flat" cmpd="sng" algn="ctr">
          <a:solidFill>
            <a:schemeClr val="accent2">
              <a:hueOff val="-3712334"/>
              <a:satOff val="1211"/>
              <a:lumOff val="-1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107AB4-0216-473B-A122-542E63ED26FC}">
      <dsp:nvSpPr>
        <dsp:cNvPr id="0" name=""/>
        <dsp:cNvSpPr/>
      </dsp:nvSpPr>
      <dsp:spPr>
        <a:xfrm>
          <a:off x="0" y="2104950"/>
          <a:ext cx="5990135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Avant de rédiger un article scientifique</a:t>
          </a:r>
          <a:endParaRPr lang="en-US" sz="2900" kern="1200"/>
        </a:p>
      </dsp:txBody>
      <dsp:txXfrm>
        <a:off x="0" y="2104950"/>
        <a:ext cx="5990135" cy="1052153"/>
      </dsp:txXfrm>
    </dsp:sp>
    <dsp:sp modelId="{DA8EF405-998E-4CA7-977D-A15019D44A45}">
      <dsp:nvSpPr>
        <dsp:cNvPr id="0" name=""/>
        <dsp:cNvSpPr/>
      </dsp:nvSpPr>
      <dsp:spPr>
        <a:xfrm>
          <a:off x="0" y="3157103"/>
          <a:ext cx="5990135" cy="0"/>
        </a:xfrm>
        <a:prstGeom prst="line">
          <a:avLst/>
        </a:prstGeom>
        <a:solidFill>
          <a:schemeClr val="accent2">
            <a:hueOff val="-5568501"/>
            <a:satOff val="1817"/>
            <a:lumOff val="-1618"/>
            <a:alphaOff val="0"/>
          </a:schemeClr>
        </a:solidFill>
        <a:ln w="13970" cap="flat" cmpd="sng" algn="ctr">
          <a:solidFill>
            <a:schemeClr val="accent2">
              <a:hueOff val="-5568501"/>
              <a:satOff val="1817"/>
              <a:lumOff val="-16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808D7-C77D-4989-AB05-8E197BFF6656}">
      <dsp:nvSpPr>
        <dsp:cNvPr id="0" name=""/>
        <dsp:cNvSpPr/>
      </dsp:nvSpPr>
      <dsp:spPr>
        <a:xfrm>
          <a:off x="0" y="3157103"/>
          <a:ext cx="5990135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En partie ou en entier</a:t>
          </a:r>
          <a:endParaRPr lang="en-US" sz="2900" kern="1200"/>
        </a:p>
      </dsp:txBody>
      <dsp:txXfrm>
        <a:off x="0" y="3157103"/>
        <a:ext cx="5990135" cy="1052153"/>
      </dsp:txXfrm>
    </dsp:sp>
    <dsp:sp modelId="{362F362B-86C7-47F6-B391-21A3DEC7BD55}">
      <dsp:nvSpPr>
        <dsp:cNvPr id="0" name=""/>
        <dsp:cNvSpPr/>
      </dsp:nvSpPr>
      <dsp:spPr>
        <a:xfrm>
          <a:off x="0" y="4209257"/>
          <a:ext cx="5990135" cy="0"/>
        </a:xfrm>
        <a:prstGeom prst="line">
          <a:avLst/>
        </a:prstGeom>
        <a:solidFill>
          <a:schemeClr val="accent2">
            <a:hueOff val="-7424668"/>
            <a:satOff val="2422"/>
            <a:lumOff val="-2157"/>
            <a:alphaOff val="0"/>
          </a:schemeClr>
        </a:solidFill>
        <a:ln w="13970" cap="flat" cmpd="sng" algn="ctr">
          <a:solidFill>
            <a:schemeClr val="accent2">
              <a:hueOff val="-7424668"/>
              <a:satOff val="2422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97FC6D-7724-4CC0-AFA5-217EB58F33AC}">
      <dsp:nvSpPr>
        <dsp:cNvPr id="0" name=""/>
        <dsp:cNvSpPr/>
      </dsp:nvSpPr>
      <dsp:spPr>
        <a:xfrm>
          <a:off x="0" y="4209257"/>
          <a:ext cx="5990135" cy="1052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baseline="0"/>
            <a:t>Le premier jet ou toutes les étapes</a:t>
          </a:r>
          <a:endParaRPr lang="en-US" sz="2900" kern="1200"/>
        </a:p>
      </dsp:txBody>
      <dsp:txXfrm>
        <a:off x="0" y="4209257"/>
        <a:ext cx="5990135" cy="10521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C0E61-5C38-4311-A88F-4D06D7336789}">
      <dsp:nvSpPr>
        <dsp:cNvPr id="0" name=""/>
        <dsp:cNvSpPr/>
      </dsp:nvSpPr>
      <dsp:spPr>
        <a:xfrm>
          <a:off x="0" y="321438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D7416-2DA6-4638-BEA3-B87B4A08E88F}">
      <dsp:nvSpPr>
        <dsp:cNvPr id="0" name=""/>
        <dsp:cNvSpPr/>
      </dsp:nvSpPr>
      <dsp:spPr>
        <a:xfrm>
          <a:off x="492909" y="100038"/>
          <a:ext cx="6900733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Penser à </a:t>
          </a:r>
          <a:r>
            <a:rPr lang="en-US" sz="1500" kern="1200" dirty="0" err="1"/>
            <a:t>une</a:t>
          </a:r>
          <a:r>
            <a:rPr lang="en-US" sz="1500" kern="1200" dirty="0"/>
            <a:t> idée</a:t>
          </a:r>
        </a:p>
      </dsp:txBody>
      <dsp:txXfrm>
        <a:off x="514525" y="121654"/>
        <a:ext cx="6857501" cy="399568"/>
      </dsp:txXfrm>
    </dsp:sp>
    <dsp:sp modelId="{D5E813D3-F805-4908-BB45-87678702010A}">
      <dsp:nvSpPr>
        <dsp:cNvPr id="0" name=""/>
        <dsp:cNvSpPr/>
      </dsp:nvSpPr>
      <dsp:spPr>
        <a:xfrm>
          <a:off x="0" y="1001839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3813831"/>
              <a:satOff val="1006"/>
              <a:lumOff val="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48E0B-B1BE-4F42-817E-406ECB8F353E}">
      <dsp:nvSpPr>
        <dsp:cNvPr id="0" name=""/>
        <dsp:cNvSpPr/>
      </dsp:nvSpPr>
      <dsp:spPr>
        <a:xfrm>
          <a:off x="492909" y="780438"/>
          <a:ext cx="6900733" cy="442800"/>
        </a:xfrm>
        <a:prstGeom prst="roundRect">
          <a:avLst/>
        </a:prstGeom>
        <a:solidFill>
          <a:schemeClr val="accent5">
            <a:hueOff val="-3813831"/>
            <a:satOff val="1006"/>
            <a:lumOff val="51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Choisir une revue</a:t>
          </a:r>
          <a:endParaRPr lang="en-US" sz="1500" kern="1200" dirty="0"/>
        </a:p>
      </dsp:txBody>
      <dsp:txXfrm>
        <a:off x="514525" y="802054"/>
        <a:ext cx="6857501" cy="399568"/>
      </dsp:txXfrm>
    </dsp:sp>
    <dsp:sp modelId="{D2BE2509-5426-4536-A589-2C2E32192341}">
      <dsp:nvSpPr>
        <dsp:cNvPr id="0" name=""/>
        <dsp:cNvSpPr/>
      </dsp:nvSpPr>
      <dsp:spPr>
        <a:xfrm>
          <a:off x="0" y="1682239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7627663"/>
              <a:satOff val="2012"/>
              <a:lumOff val="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C95A87-B4FA-4D7D-80CA-AFE99E0B2CE7}">
      <dsp:nvSpPr>
        <dsp:cNvPr id="0" name=""/>
        <dsp:cNvSpPr/>
      </dsp:nvSpPr>
      <dsp:spPr>
        <a:xfrm>
          <a:off x="492909" y="1460839"/>
          <a:ext cx="6900733" cy="442800"/>
        </a:xfrm>
        <a:prstGeom prst="roundRect">
          <a:avLst/>
        </a:prstGeom>
        <a:solidFill>
          <a:schemeClr val="accent5">
            <a:hueOff val="-7627663"/>
            <a:satOff val="2012"/>
            <a:lumOff val="102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Discuter des auteurs et des autrices et de leur ordre</a:t>
          </a:r>
          <a:endParaRPr lang="en-US" sz="1500" kern="1200" dirty="0"/>
        </a:p>
      </dsp:txBody>
      <dsp:txXfrm>
        <a:off x="514525" y="1482455"/>
        <a:ext cx="6857501" cy="399568"/>
      </dsp:txXfrm>
    </dsp:sp>
    <dsp:sp modelId="{41620985-C805-4074-B129-1DF4DC76609A}">
      <dsp:nvSpPr>
        <dsp:cNvPr id="0" name=""/>
        <dsp:cNvSpPr/>
      </dsp:nvSpPr>
      <dsp:spPr>
        <a:xfrm>
          <a:off x="0" y="2362639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1441494"/>
              <a:satOff val="3017"/>
              <a:lumOff val="1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66451E-DF49-4625-A265-4C45C6DBE279}">
      <dsp:nvSpPr>
        <dsp:cNvPr id="0" name=""/>
        <dsp:cNvSpPr/>
      </dsp:nvSpPr>
      <dsp:spPr>
        <a:xfrm>
          <a:off x="492909" y="2141239"/>
          <a:ext cx="6900733" cy="442800"/>
        </a:xfrm>
        <a:prstGeom prst="roundRect">
          <a:avLst/>
        </a:prstGeom>
        <a:solidFill>
          <a:schemeClr val="accent5">
            <a:hueOff val="-11441494"/>
            <a:satOff val="3017"/>
            <a:lumOff val="152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Lire </a:t>
          </a:r>
          <a:r>
            <a:rPr lang="en-US" sz="1500" kern="1200" dirty="0" err="1"/>
            <a:t>très</a:t>
          </a:r>
          <a:r>
            <a:rPr lang="en-US" sz="1500" kern="1200" dirty="0"/>
            <a:t> </a:t>
          </a:r>
          <a:r>
            <a:rPr lang="en-US" sz="1500" kern="1200" dirty="0" err="1"/>
            <a:t>attentivement</a:t>
          </a:r>
          <a:r>
            <a:rPr lang="en-US" sz="1500" kern="1200" dirty="0"/>
            <a:t> les </a:t>
          </a:r>
          <a:r>
            <a:rPr lang="en-US" sz="1500" kern="1200" dirty="0" err="1"/>
            <a:t>normes</a:t>
          </a:r>
          <a:r>
            <a:rPr lang="en-US" sz="1500" kern="1200" dirty="0"/>
            <a:t> de publication</a:t>
          </a:r>
        </a:p>
      </dsp:txBody>
      <dsp:txXfrm>
        <a:off x="514525" y="2162855"/>
        <a:ext cx="6857501" cy="399568"/>
      </dsp:txXfrm>
    </dsp:sp>
    <dsp:sp modelId="{150A9225-7FDA-4BB4-AA00-A814DB950A2C}">
      <dsp:nvSpPr>
        <dsp:cNvPr id="0" name=""/>
        <dsp:cNvSpPr/>
      </dsp:nvSpPr>
      <dsp:spPr>
        <a:xfrm>
          <a:off x="0" y="3043039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5255325"/>
              <a:satOff val="4023"/>
              <a:lumOff val="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4479F-B7A0-4FF0-97A7-9EDBC0FE9141}">
      <dsp:nvSpPr>
        <dsp:cNvPr id="0" name=""/>
        <dsp:cNvSpPr/>
      </dsp:nvSpPr>
      <dsp:spPr>
        <a:xfrm>
          <a:off x="492909" y="2821639"/>
          <a:ext cx="6900733" cy="442800"/>
        </a:xfrm>
        <a:prstGeom prst="roundRect">
          <a:avLst/>
        </a:prstGeom>
        <a:solidFill>
          <a:schemeClr val="accent5">
            <a:hueOff val="-15255325"/>
            <a:satOff val="4023"/>
            <a:lumOff val="20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Lire 2-3 articles dans la revue </a:t>
          </a:r>
          <a:r>
            <a:rPr lang="en-US" sz="1500" kern="1200" dirty="0" err="1"/>
            <a:t>ciblée</a:t>
          </a:r>
          <a:endParaRPr lang="en-US" sz="1500" kern="1200" dirty="0"/>
        </a:p>
      </dsp:txBody>
      <dsp:txXfrm>
        <a:off x="514525" y="2843255"/>
        <a:ext cx="6857501" cy="399568"/>
      </dsp:txXfrm>
    </dsp:sp>
    <dsp:sp modelId="{82F1E571-2EE1-4A37-BDD0-AD207B661927}">
      <dsp:nvSpPr>
        <dsp:cNvPr id="0" name=""/>
        <dsp:cNvSpPr/>
      </dsp:nvSpPr>
      <dsp:spPr>
        <a:xfrm>
          <a:off x="0" y="3723439"/>
          <a:ext cx="9858191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C9F09-036D-4FEB-84F4-D6B760B85C1C}">
      <dsp:nvSpPr>
        <dsp:cNvPr id="0" name=""/>
        <dsp:cNvSpPr/>
      </dsp:nvSpPr>
      <dsp:spPr>
        <a:xfrm>
          <a:off x="492909" y="3502039"/>
          <a:ext cx="6900733" cy="442800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Faire un premier plan</a:t>
          </a:r>
        </a:p>
      </dsp:txBody>
      <dsp:txXfrm>
        <a:off x="514525" y="3523655"/>
        <a:ext cx="6857501" cy="39956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10EEF-6FBA-4814-9120-8E8749502E14}">
      <dsp:nvSpPr>
        <dsp:cNvPr id="0" name=""/>
        <dsp:cNvSpPr/>
      </dsp:nvSpPr>
      <dsp:spPr>
        <a:xfrm>
          <a:off x="0" y="26383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13E9F-8895-494A-8DE7-886742F0B369}">
      <dsp:nvSpPr>
        <dsp:cNvPr id="0" name=""/>
        <dsp:cNvSpPr/>
      </dsp:nvSpPr>
      <dsp:spPr>
        <a:xfrm>
          <a:off x="492909" y="71958"/>
          <a:ext cx="6900733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Décider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</a:t>
          </a:r>
          <a:r>
            <a:rPr lang="en-US" sz="1300" kern="1200" dirty="0" err="1"/>
            <a:t>une</a:t>
          </a:r>
          <a:r>
            <a:rPr lang="en-US" sz="1300" kern="1200" dirty="0"/>
            <a:t> </a:t>
          </a:r>
          <a:r>
            <a:rPr lang="en-US" sz="1300" kern="1200" dirty="0" err="1"/>
            <a:t>seule</a:t>
          </a:r>
          <a:r>
            <a:rPr lang="en-US" sz="1300" kern="1200" dirty="0"/>
            <a:t> </a:t>
          </a:r>
          <a:r>
            <a:rPr lang="en-US" sz="1300" kern="1200" dirty="0" err="1"/>
            <a:t>personne</a:t>
          </a:r>
          <a:r>
            <a:rPr lang="en-US" sz="1300" kern="1200" dirty="0"/>
            <a:t> </a:t>
          </a:r>
          <a:r>
            <a:rPr lang="en-US" sz="1300" kern="1200" dirty="0" err="1"/>
            <a:t>tient</a:t>
          </a:r>
          <a:r>
            <a:rPr lang="en-US" sz="1300" kern="1200" dirty="0"/>
            <a:t> le clavier </a:t>
          </a:r>
          <a:r>
            <a:rPr lang="en-US" sz="1300" kern="1200" dirty="0" err="1"/>
            <a:t>ou</a:t>
          </a:r>
          <a:r>
            <a:rPr lang="en-US" sz="1300" kern="1200" dirty="0"/>
            <a:t> non</a:t>
          </a:r>
        </a:p>
      </dsp:txBody>
      <dsp:txXfrm>
        <a:off x="511643" y="90692"/>
        <a:ext cx="6863265" cy="346292"/>
      </dsp:txXfrm>
    </dsp:sp>
    <dsp:sp modelId="{9923F860-6B37-49D0-9F3D-87244DB251C7}">
      <dsp:nvSpPr>
        <dsp:cNvPr id="0" name=""/>
        <dsp:cNvSpPr/>
      </dsp:nvSpPr>
      <dsp:spPr>
        <a:xfrm>
          <a:off x="0" y="85351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3178193"/>
              <a:satOff val="838"/>
              <a:lumOff val="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806575-F9EC-44AE-8524-9DC89BC5DD0A}">
      <dsp:nvSpPr>
        <dsp:cNvPr id="0" name=""/>
        <dsp:cNvSpPr/>
      </dsp:nvSpPr>
      <dsp:spPr>
        <a:xfrm>
          <a:off x="492909" y="661638"/>
          <a:ext cx="6900733" cy="383760"/>
        </a:xfrm>
        <a:prstGeom prst="roundRect">
          <a:avLst/>
        </a:prstGeom>
        <a:solidFill>
          <a:schemeClr val="accent5">
            <a:hueOff val="-3178193"/>
            <a:satOff val="838"/>
            <a:lumOff val="42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S’entendre</a:t>
          </a:r>
          <a:r>
            <a:rPr lang="en-US" sz="1300" kern="1200" dirty="0"/>
            <a:t> sur les </a:t>
          </a:r>
          <a:r>
            <a:rPr lang="en-US" sz="1300" kern="1200" dirty="0" err="1"/>
            <a:t>rôles</a:t>
          </a:r>
          <a:r>
            <a:rPr lang="en-US" sz="1300" kern="1200" dirty="0"/>
            <a:t> de </a:t>
          </a:r>
          <a:r>
            <a:rPr lang="en-US" sz="1300" kern="1200" dirty="0" err="1"/>
            <a:t>chacun.e</a:t>
          </a:r>
          <a:r>
            <a:rPr lang="en-US" sz="1300" kern="1200" dirty="0"/>
            <a:t>.</a:t>
          </a:r>
        </a:p>
      </dsp:txBody>
      <dsp:txXfrm>
        <a:off x="511643" y="680372"/>
        <a:ext cx="6863265" cy="346292"/>
      </dsp:txXfrm>
    </dsp:sp>
    <dsp:sp modelId="{82F1E571-2EE1-4A37-BDD0-AD207B661927}">
      <dsp:nvSpPr>
        <dsp:cNvPr id="0" name=""/>
        <dsp:cNvSpPr/>
      </dsp:nvSpPr>
      <dsp:spPr>
        <a:xfrm>
          <a:off x="0" y="144319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6356385"/>
              <a:satOff val="1676"/>
              <a:lumOff val="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4C9F09-036D-4FEB-84F4-D6B760B85C1C}">
      <dsp:nvSpPr>
        <dsp:cNvPr id="0" name=""/>
        <dsp:cNvSpPr/>
      </dsp:nvSpPr>
      <dsp:spPr>
        <a:xfrm>
          <a:off x="492909" y="1251319"/>
          <a:ext cx="6900733" cy="383760"/>
        </a:xfrm>
        <a:prstGeom prst="roundRect">
          <a:avLst/>
        </a:prstGeom>
        <a:solidFill>
          <a:schemeClr val="accent5">
            <a:hueOff val="-6356385"/>
            <a:satOff val="1676"/>
            <a:lumOff val="85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Écrire</a:t>
          </a:r>
          <a:r>
            <a:rPr lang="en-US" sz="1300" kern="1200" dirty="0"/>
            <a:t> (plus facile de </a:t>
          </a:r>
          <a:r>
            <a:rPr lang="en-US" sz="1300" kern="1200" dirty="0" err="1"/>
            <a:t>corriger</a:t>
          </a:r>
          <a:r>
            <a:rPr lang="en-US" sz="1300" kern="1200" dirty="0"/>
            <a:t> que de </a:t>
          </a:r>
          <a:r>
            <a:rPr lang="en-US" sz="1300" kern="1200" dirty="0" err="1"/>
            <a:t>partir</a:t>
          </a:r>
          <a:r>
            <a:rPr lang="en-US" sz="1300" kern="1200" dirty="0"/>
            <a:t> de </a:t>
          </a:r>
          <a:r>
            <a:rPr lang="en-US" sz="1300" kern="1200" dirty="0" err="1"/>
            <a:t>rien</a:t>
          </a:r>
          <a:r>
            <a:rPr lang="en-US" sz="1300" kern="1200" dirty="0"/>
            <a:t>)</a:t>
          </a:r>
        </a:p>
      </dsp:txBody>
      <dsp:txXfrm>
        <a:off x="511643" y="1270053"/>
        <a:ext cx="6863265" cy="346292"/>
      </dsp:txXfrm>
    </dsp:sp>
    <dsp:sp modelId="{2E48FCA5-D930-40E1-9A36-A99B9C4160A1}">
      <dsp:nvSpPr>
        <dsp:cNvPr id="0" name=""/>
        <dsp:cNvSpPr/>
      </dsp:nvSpPr>
      <dsp:spPr>
        <a:xfrm>
          <a:off x="0" y="203287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9534578"/>
              <a:satOff val="2515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06F8E1-ACED-484E-AD3D-F5E4F99CA64E}">
      <dsp:nvSpPr>
        <dsp:cNvPr id="0" name=""/>
        <dsp:cNvSpPr/>
      </dsp:nvSpPr>
      <dsp:spPr>
        <a:xfrm>
          <a:off x="492909" y="1840999"/>
          <a:ext cx="6900733" cy="383760"/>
        </a:xfrm>
        <a:prstGeom prst="roundRect">
          <a:avLst/>
        </a:prstGeom>
        <a:solidFill>
          <a:schemeClr val="accent5">
            <a:hueOff val="-9534578"/>
            <a:satOff val="2515"/>
            <a:lumOff val="1275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Commencer par le plus facile</a:t>
          </a:r>
        </a:p>
      </dsp:txBody>
      <dsp:txXfrm>
        <a:off x="511643" y="1859733"/>
        <a:ext cx="6863265" cy="346292"/>
      </dsp:txXfrm>
    </dsp:sp>
    <dsp:sp modelId="{F94862E1-3B0B-445B-8754-1768C8CBD1F7}">
      <dsp:nvSpPr>
        <dsp:cNvPr id="0" name=""/>
        <dsp:cNvSpPr/>
      </dsp:nvSpPr>
      <dsp:spPr>
        <a:xfrm>
          <a:off x="0" y="262255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2712771"/>
              <a:satOff val="3353"/>
              <a:lumOff val="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92BCA4-57B4-414F-A81B-1BC4F6AC72FA}">
      <dsp:nvSpPr>
        <dsp:cNvPr id="0" name=""/>
        <dsp:cNvSpPr/>
      </dsp:nvSpPr>
      <dsp:spPr>
        <a:xfrm>
          <a:off x="492909" y="2430679"/>
          <a:ext cx="6900733" cy="383760"/>
        </a:xfrm>
        <a:prstGeom prst="roundRect">
          <a:avLst/>
        </a:prstGeom>
        <a:solidFill>
          <a:schemeClr val="accent5">
            <a:hueOff val="-12712771"/>
            <a:satOff val="3353"/>
            <a:lumOff val="169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Adopter la </a:t>
          </a:r>
          <a:r>
            <a:rPr lang="en-US" sz="1300" kern="1200" dirty="0" err="1"/>
            <a:t>méthode</a:t>
          </a:r>
          <a:r>
            <a:rPr lang="en-US" sz="1300" kern="1200" dirty="0"/>
            <a:t> “bottom-up” </a:t>
          </a:r>
          <a:r>
            <a:rPr lang="en-US" sz="1300" kern="1200" dirty="0" err="1"/>
            <a:t>plutôt</a:t>
          </a:r>
          <a:r>
            <a:rPr lang="en-US" sz="1300" kern="1200" dirty="0"/>
            <a:t> que “top-down”</a:t>
          </a:r>
        </a:p>
      </dsp:txBody>
      <dsp:txXfrm>
        <a:off x="511643" y="2449413"/>
        <a:ext cx="6863265" cy="346292"/>
      </dsp:txXfrm>
    </dsp:sp>
    <dsp:sp modelId="{44C0D0B2-A646-46E0-B68D-700DE831E4EE}">
      <dsp:nvSpPr>
        <dsp:cNvPr id="0" name=""/>
        <dsp:cNvSpPr/>
      </dsp:nvSpPr>
      <dsp:spPr>
        <a:xfrm>
          <a:off x="0" y="321223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5890964"/>
              <a:satOff val="4191"/>
              <a:lumOff val="2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B6178C-A90C-4C18-AF8D-1D35C49C87A5}">
      <dsp:nvSpPr>
        <dsp:cNvPr id="0" name=""/>
        <dsp:cNvSpPr/>
      </dsp:nvSpPr>
      <dsp:spPr>
        <a:xfrm>
          <a:off x="492909" y="3020359"/>
          <a:ext cx="6900733" cy="383760"/>
        </a:xfrm>
        <a:prstGeom prst="roundRect">
          <a:avLst/>
        </a:prstGeom>
        <a:solidFill>
          <a:schemeClr val="accent5">
            <a:hueOff val="-15890964"/>
            <a:satOff val="4191"/>
            <a:lumOff val="2124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Revenir</a:t>
          </a:r>
          <a:r>
            <a:rPr lang="en-US" sz="1300" kern="1200" dirty="0"/>
            <a:t> </a:t>
          </a:r>
          <a:r>
            <a:rPr lang="en-US" sz="1300" kern="1200" dirty="0" err="1"/>
            <a:t>souvent</a:t>
          </a:r>
          <a:r>
            <a:rPr lang="en-US" sz="1300" kern="1200" dirty="0"/>
            <a:t> à son but et à son plan</a:t>
          </a:r>
        </a:p>
      </dsp:txBody>
      <dsp:txXfrm>
        <a:off x="511643" y="3039093"/>
        <a:ext cx="6863265" cy="346292"/>
      </dsp:txXfrm>
    </dsp:sp>
    <dsp:sp modelId="{CF5FE523-36D4-436E-907D-328F22C46FE3}">
      <dsp:nvSpPr>
        <dsp:cNvPr id="0" name=""/>
        <dsp:cNvSpPr/>
      </dsp:nvSpPr>
      <dsp:spPr>
        <a:xfrm>
          <a:off x="0" y="380191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6216D1-D93F-4B55-9F54-0DD2C59A0780}">
      <dsp:nvSpPr>
        <dsp:cNvPr id="0" name=""/>
        <dsp:cNvSpPr/>
      </dsp:nvSpPr>
      <dsp:spPr>
        <a:xfrm>
          <a:off x="492909" y="3610039"/>
          <a:ext cx="6900733" cy="383760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Reformuler</a:t>
          </a:r>
          <a:r>
            <a:rPr lang="en-US" sz="1300" kern="1200" dirty="0"/>
            <a:t> </a:t>
          </a:r>
          <a:r>
            <a:rPr lang="en-US" sz="1300" kern="1200" dirty="0" err="1"/>
            <a:t>adéquatement</a:t>
          </a:r>
          <a:r>
            <a:rPr lang="en-US" sz="1300" kern="1200" dirty="0"/>
            <a:t> et </a:t>
          </a:r>
          <a:r>
            <a:rPr lang="en-US" sz="1300" kern="1200" dirty="0" err="1"/>
            <a:t>gérer</a:t>
          </a:r>
          <a:r>
            <a:rPr lang="en-US" sz="1300" kern="1200" dirty="0"/>
            <a:t> les </a:t>
          </a:r>
          <a:r>
            <a:rPr lang="en-US" sz="1300" kern="1200" dirty="0" err="1"/>
            <a:t>références</a:t>
          </a:r>
          <a:r>
            <a:rPr lang="en-US" sz="1300" kern="1200" dirty="0"/>
            <a:t> au fur et à </a:t>
          </a:r>
          <a:r>
            <a:rPr lang="en-US" sz="1300" kern="1200" dirty="0" err="1"/>
            <a:t>mesure</a:t>
          </a:r>
          <a:endParaRPr lang="en-US" sz="1300" kern="1200" dirty="0"/>
        </a:p>
      </dsp:txBody>
      <dsp:txXfrm>
        <a:off x="511643" y="3628773"/>
        <a:ext cx="6863265" cy="3462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10EEF-6FBA-4814-9120-8E8749502E14}">
      <dsp:nvSpPr>
        <dsp:cNvPr id="0" name=""/>
        <dsp:cNvSpPr/>
      </dsp:nvSpPr>
      <dsp:spPr>
        <a:xfrm>
          <a:off x="0" y="55867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13E9F-8895-494A-8DE7-886742F0B369}">
      <dsp:nvSpPr>
        <dsp:cNvPr id="0" name=""/>
        <dsp:cNvSpPr/>
      </dsp:nvSpPr>
      <dsp:spPr>
        <a:xfrm>
          <a:off x="492909" y="366798"/>
          <a:ext cx="6900733" cy="3837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Relire</a:t>
          </a:r>
          <a:r>
            <a:rPr lang="en-US" sz="1300" kern="1200" dirty="0"/>
            <a:t> </a:t>
          </a:r>
          <a:r>
            <a:rPr lang="en-US" sz="1300" kern="1200" dirty="0" err="1"/>
            <a:t>attentivement</a:t>
          </a:r>
          <a:r>
            <a:rPr lang="en-US" sz="1300" kern="1200" dirty="0"/>
            <a:t> en </a:t>
          </a:r>
          <a:r>
            <a:rPr lang="en-US" sz="1300" kern="1200" dirty="0" err="1"/>
            <a:t>mettant</a:t>
          </a:r>
          <a:r>
            <a:rPr lang="en-US" sz="1300" kern="1200" dirty="0"/>
            <a:t> </a:t>
          </a:r>
          <a:r>
            <a:rPr lang="en-US" sz="1300" kern="1200" dirty="0" err="1"/>
            <a:t>l’accent</a:t>
          </a:r>
          <a:r>
            <a:rPr lang="en-US" sz="1300" kern="1200" dirty="0"/>
            <a:t> sur les </a:t>
          </a:r>
          <a:r>
            <a:rPr lang="en-US" sz="1300" kern="1200" dirty="0" err="1"/>
            <a:t>idées</a:t>
          </a:r>
          <a:endParaRPr lang="en-US" sz="1300" kern="1200" dirty="0"/>
        </a:p>
      </dsp:txBody>
      <dsp:txXfrm>
        <a:off x="511643" y="385532"/>
        <a:ext cx="6863265" cy="346292"/>
      </dsp:txXfrm>
    </dsp:sp>
    <dsp:sp modelId="{410E8437-F827-4A95-AB27-473AEE8B5784}">
      <dsp:nvSpPr>
        <dsp:cNvPr id="0" name=""/>
        <dsp:cNvSpPr/>
      </dsp:nvSpPr>
      <dsp:spPr>
        <a:xfrm>
          <a:off x="0" y="114835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3813831"/>
              <a:satOff val="1006"/>
              <a:lumOff val="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4EB809-94B4-41C2-B934-220A2BAAE56C}">
      <dsp:nvSpPr>
        <dsp:cNvPr id="0" name=""/>
        <dsp:cNvSpPr/>
      </dsp:nvSpPr>
      <dsp:spPr>
        <a:xfrm>
          <a:off x="492909" y="956478"/>
          <a:ext cx="6900733" cy="383760"/>
        </a:xfrm>
        <a:prstGeom prst="roundRect">
          <a:avLst/>
        </a:prstGeom>
        <a:solidFill>
          <a:schemeClr val="accent5">
            <a:hueOff val="-3813831"/>
            <a:satOff val="1006"/>
            <a:lumOff val="51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Vérifier</a:t>
          </a:r>
          <a:r>
            <a:rPr lang="en-US" sz="1300" kern="1200" dirty="0"/>
            <a:t> la </a:t>
          </a:r>
          <a:r>
            <a:rPr lang="en-US" sz="1300" kern="1200" dirty="0" err="1"/>
            <a:t>cohérence</a:t>
          </a:r>
          <a:r>
            <a:rPr lang="en-US" sz="1300" kern="1200" dirty="0"/>
            <a:t> du </a:t>
          </a:r>
          <a:r>
            <a:rPr lang="en-US" sz="1300" kern="1200" dirty="0" err="1"/>
            <a:t>texte</a:t>
          </a:r>
          <a:endParaRPr lang="en-US" sz="1300" kern="1200" dirty="0"/>
        </a:p>
      </dsp:txBody>
      <dsp:txXfrm>
        <a:off x="511643" y="975212"/>
        <a:ext cx="6863265" cy="346292"/>
      </dsp:txXfrm>
    </dsp:sp>
    <dsp:sp modelId="{32A725DF-5CDA-4B5C-B2CA-9777419ED3A2}">
      <dsp:nvSpPr>
        <dsp:cNvPr id="0" name=""/>
        <dsp:cNvSpPr/>
      </dsp:nvSpPr>
      <dsp:spPr>
        <a:xfrm>
          <a:off x="0" y="1738038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7627663"/>
              <a:satOff val="2012"/>
              <a:lumOff val="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428437-D7EC-42D2-85EA-37D3E3DC993B}">
      <dsp:nvSpPr>
        <dsp:cNvPr id="0" name=""/>
        <dsp:cNvSpPr/>
      </dsp:nvSpPr>
      <dsp:spPr>
        <a:xfrm>
          <a:off x="492909" y="1546158"/>
          <a:ext cx="6900733" cy="383760"/>
        </a:xfrm>
        <a:prstGeom prst="roundRect">
          <a:avLst/>
        </a:prstGeom>
        <a:solidFill>
          <a:schemeClr val="accent5">
            <a:hueOff val="-7627663"/>
            <a:satOff val="2012"/>
            <a:lumOff val="102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Vérifier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les </a:t>
          </a:r>
          <a:r>
            <a:rPr lang="en-US" sz="1300" kern="1200" dirty="0" err="1"/>
            <a:t>idées</a:t>
          </a:r>
          <a:r>
            <a:rPr lang="en-US" sz="1300" kern="1200" dirty="0"/>
            <a:t> </a:t>
          </a:r>
          <a:r>
            <a:rPr lang="en-US" sz="1300" kern="1200" dirty="0" err="1"/>
            <a:t>sont</a:t>
          </a:r>
          <a:r>
            <a:rPr lang="en-US" sz="1300" kern="1200" dirty="0"/>
            <a:t> bien </a:t>
          </a:r>
          <a:r>
            <a:rPr lang="en-US" sz="1300" kern="1200" dirty="0" err="1"/>
            <a:t>introduites</a:t>
          </a:r>
          <a:r>
            <a:rPr lang="en-US" sz="1300" kern="1200" dirty="0"/>
            <a:t> et </a:t>
          </a:r>
          <a:r>
            <a:rPr lang="en-US" sz="1300" kern="1200" dirty="0" err="1"/>
            <a:t>si</a:t>
          </a:r>
          <a:r>
            <a:rPr lang="en-US" sz="1300" kern="1200" dirty="0"/>
            <a:t> les liens entre les parties </a:t>
          </a:r>
          <a:r>
            <a:rPr lang="en-US" sz="1300" kern="1200" dirty="0" err="1"/>
            <a:t>sont</a:t>
          </a:r>
          <a:r>
            <a:rPr lang="en-US" sz="1300" kern="1200" dirty="0"/>
            <a:t> </a:t>
          </a:r>
          <a:r>
            <a:rPr lang="en-US" sz="1300" kern="1200" dirty="0" err="1"/>
            <a:t>clairs</a:t>
          </a:r>
          <a:r>
            <a:rPr lang="en-US" sz="1300" kern="1200" dirty="0"/>
            <a:t>. </a:t>
          </a:r>
        </a:p>
      </dsp:txBody>
      <dsp:txXfrm>
        <a:off x="511643" y="1564892"/>
        <a:ext cx="6863265" cy="346292"/>
      </dsp:txXfrm>
    </dsp:sp>
    <dsp:sp modelId="{6ADE594D-4C82-4D2F-B53C-FFBC68AB2559}">
      <dsp:nvSpPr>
        <dsp:cNvPr id="0" name=""/>
        <dsp:cNvSpPr/>
      </dsp:nvSpPr>
      <dsp:spPr>
        <a:xfrm>
          <a:off x="0" y="232771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1441494"/>
              <a:satOff val="3017"/>
              <a:lumOff val="1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80EF40-8523-4899-907B-BCAA7BAD842D}">
      <dsp:nvSpPr>
        <dsp:cNvPr id="0" name=""/>
        <dsp:cNvSpPr/>
      </dsp:nvSpPr>
      <dsp:spPr>
        <a:xfrm>
          <a:off x="492909" y="2135839"/>
          <a:ext cx="6900733" cy="383760"/>
        </a:xfrm>
        <a:prstGeom prst="roundRect">
          <a:avLst/>
        </a:prstGeom>
        <a:solidFill>
          <a:schemeClr val="accent5">
            <a:hueOff val="-11441494"/>
            <a:satOff val="3017"/>
            <a:lumOff val="152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Arriver au bon </a:t>
          </a:r>
          <a:r>
            <a:rPr lang="en-US" sz="1300" kern="1200" dirty="0" err="1"/>
            <a:t>nombre</a:t>
          </a:r>
          <a:r>
            <a:rPr lang="en-US" sz="1300" kern="1200" dirty="0"/>
            <a:t> de mots</a:t>
          </a:r>
        </a:p>
      </dsp:txBody>
      <dsp:txXfrm>
        <a:off x="511643" y="2154573"/>
        <a:ext cx="6863265" cy="346292"/>
      </dsp:txXfrm>
    </dsp:sp>
    <dsp:sp modelId="{6C2A2C89-67BA-4C08-A418-85996ED0D910}">
      <dsp:nvSpPr>
        <dsp:cNvPr id="0" name=""/>
        <dsp:cNvSpPr/>
      </dsp:nvSpPr>
      <dsp:spPr>
        <a:xfrm>
          <a:off x="0" y="291739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5255325"/>
              <a:satOff val="4023"/>
              <a:lumOff val="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ECA41-B2A7-49AE-9F76-8940A8A0B3BF}">
      <dsp:nvSpPr>
        <dsp:cNvPr id="0" name=""/>
        <dsp:cNvSpPr/>
      </dsp:nvSpPr>
      <dsp:spPr>
        <a:xfrm>
          <a:off x="492909" y="2725518"/>
          <a:ext cx="6900733" cy="383760"/>
        </a:xfrm>
        <a:prstGeom prst="roundRect">
          <a:avLst/>
        </a:prstGeom>
        <a:solidFill>
          <a:schemeClr val="accent5">
            <a:hueOff val="-15255325"/>
            <a:satOff val="4023"/>
            <a:lumOff val="20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Vérifier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les </a:t>
          </a:r>
          <a:r>
            <a:rPr lang="en-US" sz="1300" kern="1200" dirty="0" err="1"/>
            <a:t>références</a:t>
          </a:r>
          <a:r>
            <a:rPr lang="en-US" sz="1300" kern="1200" dirty="0"/>
            <a:t> </a:t>
          </a:r>
          <a:r>
            <a:rPr lang="en-US" sz="1300" kern="1200" dirty="0" err="1"/>
            <a:t>sont</a:t>
          </a:r>
          <a:r>
            <a:rPr lang="en-US" sz="1300" kern="1200" dirty="0"/>
            <a:t> bien </a:t>
          </a:r>
          <a:r>
            <a:rPr lang="en-US" sz="1300" kern="1200" dirty="0" err="1"/>
            <a:t>faites</a:t>
          </a:r>
          <a:endParaRPr lang="en-US" sz="1300" kern="1200" dirty="0"/>
        </a:p>
      </dsp:txBody>
      <dsp:txXfrm>
        <a:off x="511643" y="2744252"/>
        <a:ext cx="6863265" cy="346292"/>
      </dsp:txXfrm>
    </dsp:sp>
    <dsp:sp modelId="{C160953D-A5FE-476D-92B5-C56BCD52AA97}">
      <dsp:nvSpPr>
        <dsp:cNvPr id="0" name=""/>
        <dsp:cNvSpPr/>
      </dsp:nvSpPr>
      <dsp:spPr>
        <a:xfrm>
          <a:off x="0" y="3507079"/>
          <a:ext cx="9858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E8B9A6-60AA-4166-8156-6AB3FFF47A12}">
      <dsp:nvSpPr>
        <dsp:cNvPr id="0" name=""/>
        <dsp:cNvSpPr/>
      </dsp:nvSpPr>
      <dsp:spPr>
        <a:xfrm>
          <a:off x="492909" y="3315199"/>
          <a:ext cx="6900733" cy="383760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/>
            <a:t>Vérifier</a:t>
          </a:r>
          <a:r>
            <a:rPr lang="en-US" sz="1300" kern="1200" dirty="0"/>
            <a:t> </a:t>
          </a:r>
          <a:r>
            <a:rPr lang="en-US" sz="1300" kern="1200" dirty="0" err="1"/>
            <a:t>si</a:t>
          </a:r>
          <a:r>
            <a:rPr lang="en-US" sz="1300" kern="1200" dirty="0"/>
            <a:t> on suit les </a:t>
          </a:r>
          <a:r>
            <a:rPr lang="en-US" sz="1300" kern="1200" dirty="0" err="1"/>
            <a:t>règles</a:t>
          </a:r>
          <a:r>
            <a:rPr lang="en-US" sz="1300" kern="1200" dirty="0"/>
            <a:t> de la revue</a:t>
          </a:r>
        </a:p>
      </dsp:txBody>
      <dsp:txXfrm>
        <a:off x="511643" y="3333933"/>
        <a:ext cx="6863265" cy="34629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10EEF-6FBA-4814-9120-8E8749502E14}">
      <dsp:nvSpPr>
        <dsp:cNvPr id="0" name=""/>
        <dsp:cNvSpPr/>
      </dsp:nvSpPr>
      <dsp:spPr>
        <a:xfrm>
          <a:off x="0" y="677299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513E9F-8895-494A-8DE7-886742F0B369}">
      <dsp:nvSpPr>
        <dsp:cNvPr id="0" name=""/>
        <dsp:cNvSpPr/>
      </dsp:nvSpPr>
      <dsp:spPr>
        <a:xfrm>
          <a:off x="492909" y="500179"/>
          <a:ext cx="6900733" cy="354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S’assurer</a:t>
          </a:r>
          <a:r>
            <a:rPr lang="en-US" sz="1200" kern="1200" dirty="0"/>
            <a:t> que </a:t>
          </a:r>
          <a:r>
            <a:rPr lang="en-US" sz="1200" kern="1200" dirty="0" err="1"/>
            <a:t>toutes</a:t>
          </a:r>
          <a:r>
            <a:rPr lang="en-US" sz="1200" kern="1200" dirty="0"/>
            <a:t> les </a:t>
          </a:r>
          <a:r>
            <a:rPr lang="en-US" sz="1200" kern="1200" dirty="0" err="1"/>
            <a:t>personnes</a:t>
          </a:r>
          <a:r>
            <a:rPr lang="en-US" sz="1200" kern="1200" dirty="0"/>
            <a:t> </a:t>
          </a:r>
          <a:r>
            <a:rPr lang="en-US" sz="1200" kern="1200" dirty="0" err="1"/>
            <a:t>autrices</a:t>
          </a:r>
          <a:r>
            <a:rPr lang="en-US" sz="1200" kern="1200" dirty="0"/>
            <a:t> </a:t>
          </a:r>
          <a:r>
            <a:rPr lang="en-US" sz="1200" kern="1200" dirty="0" err="1"/>
            <a:t>sont</a:t>
          </a:r>
          <a:r>
            <a:rPr lang="en-US" sz="1200" kern="1200" dirty="0"/>
            <a:t> à </a:t>
          </a:r>
          <a:r>
            <a:rPr lang="en-US" sz="1200" kern="1200" dirty="0" err="1"/>
            <a:t>l’aise</a:t>
          </a:r>
          <a:r>
            <a:rPr lang="en-US" sz="1200" kern="1200" dirty="0"/>
            <a:t> avec la version à </a:t>
          </a:r>
          <a:r>
            <a:rPr lang="en-US" sz="1200" kern="1200" dirty="0" err="1"/>
            <a:t>soumettre</a:t>
          </a:r>
          <a:endParaRPr lang="en-US" sz="1200" kern="1200" dirty="0"/>
        </a:p>
      </dsp:txBody>
      <dsp:txXfrm>
        <a:off x="510202" y="517472"/>
        <a:ext cx="6866147" cy="319654"/>
      </dsp:txXfrm>
    </dsp:sp>
    <dsp:sp modelId="{6EC3761A-360E-4F09-A7E6-43C17B8C6D12}">
      <dsp:nvSpPr>
        <dsp:cNvPr id="0" name=""/>
        <dsp:cNvSpPr/>
      </dsp:nvSpPr>
      <dsp:spPr>
        <a:xfrm>
          <a:off x="0" y="1221619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3813831"/>
              <a:satOff val="1006"/>
              <a:lumOff val="5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4BAB29-C7B4-4F7C-8914-2DAFAFCCB2FC}">
      <dsp:nvSpPr>
        <dsp:cNvPr id="0" name=""/>
        <dsp:cNvSpPr/>
      </dsp:nvSpPr>
      <dsp:spPr>
        <a:xfrm>
          <a:off x="492909" y="1044499"/>
          <a:ext cx="6900733" cy="354240"/>
        </a:xfrm>
        <a:prstGeom prst="roundRect">
          <a:avLst/>
        </a:prstGeom>
        <a:solidFill>
          <a:schemeClr val="accent5">
            <a:hueOff val="-3813831"/>
            <a:satOff val="1006"/>
            <a:lumOff val="51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Écrire</a:t>
          </a:r>
          <a:r>
            <a:rPr lang="en-US" sz="1200" kern="1200" dirty="0"/>
            <a:t> un </a:t>
          </a:r>
          <a:r>
            <a:rPr lang="en-US" sz="1200" kern="1200" dirty="0" err="1"/>
            <a:t>courriel</a:t>
          </a:r>
          <a:r>
            <a:rPr lang="en-US" sz="1200" kern="1200" dirty="0"/>
            <a:t> dans </a:t>
          </a:r>
          <a:r>
            <a:rPr lang="en-US" sz="1200" kern="1200" dirty="0" err="1"/>
            <a:t>lequel</a:t>
          </a:r>
          <a:r>
            <a:rPr lang="en-US" sz="1200" kern="1200" dirty="0"/>
            <a:t> on </a:t>
          </a:r>
          <a:r>
            <a:rPr lang="en-US" sz="1200" kern="1200" dirty="0" err="1"/>
            <a:t>retrouve</a:t>
          </a:r>
          <a:r>
            <a:rPr lang="en-US" sz="1200" kern="1200" dirty="0"/>
            <a:t> </a:t>
          </a:r>
          <a:r>
            <a:rPr lang="en-US" sz="1200" kern="1200" dirty="0" err="1"/>
            <a:t>toutes</a:t>
          </a:r>
          <a:r>
            <a:rPr lang="en-US" sz="1200" kern="1200" dirty="0"/>
            <a:t> les </a:t>
          </a:r>
          <a:r>
            <a:rPr lang="en-US" sz="1200" kern="1200" dirty="0" err="1"/>
            <a:t>informations</a:t>
          </a:r>
          <a:r>
            <a:rPr lang="en-US" sz="1200" kern="1200" dirty="0"/>
            <a:t> </a:t>
          </a:r>
          <a:r>
            <a:rPr lang="en-US" sz="1200" kern="1200" dirty="0" err="1"/>
            <a:t>demandées</a:t>
          </a:r>
          <a:r>
            <a:rPr lang="en-US" sz="1200" kern="1200" dirty="0"/>
            <a:t> </a:t>
          </a:r>
        </a:p>
      </dsp:txBody>
      <dsp:txXfrm>
        <a:off x="510202" y="1061792"/>
        <a:ext cx="6866147" cy="319654"/>
      </dsp:txXfrm>
    </dsp:sp>
    <dsp:sp modelId="{46977809-0150-4A72-80C6-3DB5AA3F71E7}">
      <dsp:nvSpPr>
        <dsp:cNvPr id="0" name=""/>
        <dsp:cNvSpPr/>
      </dsp:nvSpPr>
      <dsp:spPr>
        <a:xfrm>
          <a:off x="0" y="1765939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7627663"/>
              <a:satOff val="2012"/>
              <a:lumOff val="102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3BEA23-0A68-46D4-8C91-E01F1FDA4FE5}">
      <dsp:nvSpPr>
        <dsp:cNvPr id="0" name=""/>
        <dsp:cNvSpPr/>
      </dsp:nvSpPr>
      <dsp:spPr>
        <a:xfrm>
          <a:off x="492909" y="1588819"/>
          <a:ext cx="6900733" cy="354240"/>
        </a:xfrm>
        <a:prstGeom prst="roundRect">
          <a:avLst/>
        </a:prstGeom>
        <a:solidFill>
          <a:schemeClr val="accent5">
            <a:hueOff val="-7627663"/>
            <a:satOff val="2012"/>
            <a:lumOff val="1020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L’envoyer</a:t>
          </a:r>
          <a:r>
            <a:rPr lang="en-US" sz="1200" kern="1200" dirty="0"/>
            <a:t> à la bonne </a:t>
          </a:r>
          <a:r>
            <a:rPr lang="en-US" sz="1200" kern="1200" dirty="0" err="1"/>
            <a:t>personne</a:t>
          </a:r>
          <a:endParaRPr lang="en-US" sz="1200" kern="1200" dirty="0"/>
        </a:p>
      </dsp:txBody>
      <dsp:txXfrm>
        <a:off x="510202" y="1606112"/>
        <a:ext cx="6866147" cy="319654"/>
      </dsp:txXfrm>
    </dsp:sp>
    <dsp:sp modelId="{CE011DFC-3ADE-4C22-BD4B-E1EDDED79DF9}">
      <dsp:nvSpPr>
        <dsp:cNvPr id="0" name=""/>
        <dsp:cNvSpPr/>
      </dsp:nvSpPr>
      <dsp:spPr>
        <a:xfrm>
          <a:off x="0" y="2310259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1441494"/>
              <a:satOff val="3017"/>
              <a:lumOff val="15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038ED-434A-44A0-A8C9-FDEB442B9C95}">
      <dsp:nvSpPr>
        <dsp:cNvPr id="0" name=""/>
        <dsp:cNvSpPr/>
      </dsp:nvSpPr>
      <dsp:spPr>
        <a:xfrm>
          <a:off x="492909" y="2133139"/>
          <a:ext cx="6900733" cy="354240"/>
        </a:xfrm>
        <a:prstGeom prst="roundRect">
          <a:avLst/>
        </a:prstGeom>
        <a:solidFill>
          <a:schemeClr val="accent5">
            <a:hueOff val="-11441494"/>
            <a:satOff val="3017"/>
            <a:lumOff val="152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Mettre</a:t>
          </a:r>
          <a:r>
            <a:rPr lang="en-US" sz="1200" kern="1200" dirty="0"/>
            <a:t> </a:t>
          </a:r>
          <a:r>
            <a:rPr lang="en-US" sz="1200" kern="1200" dirty="0" err="1"/>
            <a:t>toutes</a:t>
          </a:r>
          <a:r>
            <a:rPr lang="en-US" sz="1200" kern="1200" dirty="0"/>
            <a:t> les </a:t>
          </a:r>
          <a:r>
            <a:rPr lang="en-US" sz="1200" kern="1200" dirty="0" err="1"/>
            <a:t>autres</a:t>
          </a:r>
          <a:r>
            <a:rPr lang="en-US" sz="1200" kern="1200" dirty="0"/>
            <a:t> </a:t>
          </a:r>
          <a:r>
            <a:rPr lang="en-US" sz="1200" kern="1200" dirty="0" err="1"/>
            <a:t>personnes</a:t>
          </a:r>
          <a:r>
            <a:rPr lang="en-US" sz="1200" kern="1200" dirty="0"/>
            <a:t> </a:t>
          </a:r>
          <a:r>
            <a:rPr lang="en-US" sz="1200" kern="1200" dirty="0" err="1"/>
            <a:t>autrices</a:t>
          </a:r>
          <a:r>
            <a:rPr lang="en-US" sz="1200" kern="1200" dirty="0"/>
            <a:t> en </a:t>
          </a:r>
          <a:r>
            <a:rPr lang="en-US" sz="1200" kern="1200" dirty="0" err="1"/>
            <a:t>copie</a:t>
          </a:r>
          <a:endParaRPr lang="en-US" sz="1200" kern="1200" dirty="0"/>
        </a:p>
      </dsp:txBody>
      <dsp:txXfrm>
        <a:off x="510202" y="2150432"/>
        <a:ext cx="6866147" cy="319654"/>
      </dsp:txXfrm>
    </dsp:sp>
    <dsp:sp modelId="{10006072-68B3-4301-BC21-960FE365A1E1}">
      <dsp:nvSpPr>
        <dsp:cNvPr id="0" name=""/>
        <dsp:cNvSpPr/>
      </dsp:nvSpPr>
      <dsp:spPr>
        <a:xfrm>
          <a:off x="0" y="2854578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5255325"/>
              <a:satOff val="4023"/>
              <a:lumOff val="2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D4A87D-69F6-473D-99BA-D5C366473CC3}">
      <dsp:nvSpPr>
        <dsp:cNvPr id="0" name=""/>
        <dsp:cNvSpPr/>
      </dsp:nvSpPr>
      <dsp:spPr>
        <a:xfrm>
          <a:off x="492909" y="2677458"/>
          <a:ext cx="6900733" cy="354240"/>
        </a:xfrm>
        <a:prstGeom prst="roundRect">
          <a:avLst/>
        </a:prstGeom>
        <a:solidFill>
          <a:schemeClr val="accent5">
            <a:hueOff val="-15255325"/>
            <a:satOff val="4023"/>
            <a:lumOff val="203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Se faire </a:t>
          </a:r>
          <a:r>
            <a:rPr lang="en-US" sz="1200" kern="1200" dirty="0" err="1"/>
            <a:t>une</a:t>
          </a:r>
          <a:r>
            <a:rPr lang="en-US" sz="1200" kern="1200" dirty="0"/>
            <a:t> </a:t>
          </a:r>
          <a:r>
            <a:rPr lang="en-US" sz="1200" kern="1200" dirty="0" err="1"/>
            <a:t>copie</a:t>
          </a:r>
          <a:r>
            <a:rPr lang="en-US" sz="1200" kern="1200" dirty="0"/>
            <a:t> “version </a:t>
          </a:r>
          <a:r>
            <a:rPr lang="en-US" sz="1200" kern="1200" dirty="0" err="1"/>
            <a:t>déposée</a:t>
          </a:r>
          <a:r>
            <a:rPr lang="en-US" sz="1200" kern="1200" dirty="0"/>
            <a:t>”</a:t>
          </a:r>
        </a:p>
      </dsp:txBody>
      <dsp:txXfrm>
        <a:off x="510202" y="2694751"/>
        <a:ext cx="6866147" cy="319654"/>
      </dsp:txXfrm>
    </dsp:sp>
    <dsp:sp modelId="{67C67814-2E5F-4CA4-85A3-B50952DC5F41}">
      <dsp:nvSpPr>
        <dsp:cNvPr id="0" name=""/>
        <dsp:cNvSpPr/>
      </dsp:nvSpPr>
      <dsp:spPr>
        <a:xfrm>
          <a:off x="0" y="3398898"/>
          <a:ext cx="9858191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-19069156"/>
              <a:satOff val="5029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750DB2-1E43-428D-A66E-667902A2E09F}">
      <dsp:nvSpPr>
        <dsp:cNvPr id="0" name=""/>
        <dsp:cNvSpPr/>
      </dsp:nvSpPr>
      <dsp:spPr>
        <a:xfrm>
          <a:off x="492909" y="3221778"/>
          <a:ext cx="6900733" cy="354240"/>
        </a:xfrm>
        <a:prstGeom prst="roundRect">
          <a:avLst/>
        </a:prstGeom>
        <a:solidFill>
          <a:schemeClr val="accent5">
            <a:hueOff val="-19069156"/>
            <a:satOff val="5029"/>
            <a:lumOff val="2549"/>
            <a:alphaOff val="0"/>
          </a:schemeClr>
        </a:solid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0831" tIns="0" rIns="260831" bIns="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Réfléchir</a:t>
          </a:r>
          <a:r>
            <a:rPr lang="en-US" sz="1200" kern="1200" dirty="0"/>
            <a:t> à la </a:t>
          </a:r>
          <a:r>
            <a:rPr lang="en-US" sz="1200" kern="1200" dirty="0" err="1"/>
            <a:t>possibilité</a:t>
          </a:r>
          <a:r>
            <a:rPr lang="en-US" sz="1200" kern="1200" dirty="0"/>
            <a:t> de </a:t>
          </a:r>
          <a:r>
            <a:rPr lang="en-US" sz="1200" kern="1200" dirty="0" err="1"/>
            <a:t>créer</a:t>
          </a:r>
          <a:r>
            <a:rPr lang="en-US" sz="1200" kern="1200" dirty="0"/>
            <a:t> un document de </a:t>
          </a:r>
          <a:r>
            <a:rPr lang="en-US" sz="1200" kern="1200" dirty="0" err="1"/>
            <a:t>suivi</a:t>
          </a:r>
          <a:endParaRPr lang="en-US" sz="1200" kern="1200" dirty="0"/>
        </a:p>
      </dsp:txBody>
      <dsp:txXfrm>
        <a:off x="510202" y="3239071"/>
        <a:ext cx="6866147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2936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84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9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94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66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12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8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4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57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dirty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9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2500" y="507454"/>
            <a:ext cx="5143500" cy="2541335"/>
          </a:xfrm>
        </p:spPr>
        <p:txBody>
          <a:bodyPr anchor="b">
            <a:normAutofit/>
          </a:bodyPr>
          <a:lstStyle/>
          <a:p>
            <a:r>
              <a:rPr lang="de-DE" sz="3600" dirty="0" err="1">
                <a:ea typeface="+mj-lt"/>
                <a:cs typeface="+mj-lt"/>
              </a:rPr>
              <a:t>Rédiger</a:t>
            </a:r>
            <a:r>
              <a:rPr lang="de-DE" sz="3600" dirty="0">
                <a:ea typeface="+mj-lt"/>
                <a:cs typeface="+mj-lt"/>
              </a:rPr>
              <a:t> et </a:t>
            </a:r>
            <a:r>
              <a:rPr lang="de-DE" sz="3600" dirty="0" err="1">
                <a:ea typeface="+mj-lt"/>
                <a:cs typeface="+mj-lt"/>
              </a:rPr>
              <a:t>publier</a:t>
            </a:r>
            <a:r>
              <a:rPr lang="de-DE" sz="3600" dirty="0">
                <a:ea typeface="+mj-lt"/>
                <a:cs typeface="+mj-lt"/>
              </a:rPr>
              <a:t> </a:t>
            </a:r>
            <a:r>
              <a:rPr lang="de-DE" sz="3600" dirty="0" err="1">
                <a:ea typeface="+mj-lt"/>
                <a:cs typeface="+mj-lt"/>
              </a:rPr>
              <a:t>son</a:t>
            </a:r>
            <a:r>
              <a:rPr lang="de-DE" sz="3600" dirty="0">
                <a:ea typeface="+mj-lt"/>
                <a:cs typeface="+mj-lt"/>
              </a:rPr>
              <a:t> </a:t>
            </a:r>
            <a:r>
              <a:rPr lang="de-DE" sz="3600" dirty="0" err="1">
                <a:ea typeface="+mj-lt"/>
                <a:cs typeface="+mj-lt"/>
              </a:rPr>
              <a:t>premier</a:t>
            </a:r>
            <a:r>
              <a:rPr lang="de-DE" sz="3600" dirty="0">
                <a:ea typeface="+mj-lt"/>
                <a:cs typeface="+mj-lt"/>
              </a:rPr>
              <a:t> </a:t>
            </a:r>
            <a:r>
              <a:rPr lang="de-DE" sz="3600" dirty="0" err="1">
                <a:ea typeface="+mj-lt"/>
                <a:cs typeface="+mj-lt"/>
              </a:rPr>
              <a:t>article</a:t>
            </a:r>
            <a:r>
              <a:rPr lang="de-DE" sz="3600" dirty="0">
                <a:ea typeface="+mj-lt"/>
                <a:cs typeface="+mj-lt"/>
              </a:rPr>
              <a:t> </a:t>
            </a:r>
            <a:r>
              <a:rPr lang="de-DE" sz="3600" dirty="0" err="1">
                <a:ea typeface="+mj-lt"/>
                <a:cs typeface="+mj-lt"/>
              </a:rPr>
              <a:t>professionnel</a:t>
            </a:r>
            <a:r>
              <a:rPr lang="de-DE" sz="3600" dirty="0">
                <a:ea typeface="+mj-lt"/>
                <a:cs typeface="+mj-lt"/>
              </a:rPr>
              <a:t> </a:t>
            </a: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52500" y="3496847"/>
            <a:ext cx="6051615" cy="22723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b="1" dirty="0">
                <a:cs typeface="Calibri"/>
              </a:rPr>
              <a:t>Audrey Groleau</a:t>
            </a:r>
          </a:p>
          <a:p>
            <a:r>
              <a:rPr lang="de-DE" b="1" dirty="0">
                <a:cs typeface="Calibri"/>
              </a:rPr>
              <a:t>(</a:t>
            </a:r>
            <a:r>
              <a:rPr lang="de-DE" b="1">
                <a:cs typeface="Calibri"/>
              </a:rPr>
              <a:t>audrey.groleau@uqtr.ca)</a:t>
            </a:r>
            <a:endParaRPr lang="de-DE" b="1" dirty="0">
              <a:cs typeface="Calibri"/>
            </a:endParaRPr>
          </a:p>
        </p:txBody>
      </p:sp>
      <p:pic>
        <p:nvPicPr>
          <p:cNvPr id="6" name="Picture 3" descr="Dessin floral créé avec des lignes continues">
            <a:extLst>
              <a:ext uri="{FF2B5EF4-FFF2-40B4-BE49-F238E27FC236}">
                <a16:creationId xmlns:a16="http://schemas.microsoft.com/office/drawing/2014/main" id="{64B339E2-F454-4EDB-B9BA-3A85DCACF5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93" r="16621" b="1"/>
          <a:stretch/>
        </p:blipFill>
        <p:spPr>
          <a:xfrm>
            <a:off x="7107601" y="805231"/>
            <a:ext cx="3876811" cy="5245563"/>
          </a:xfrm>
          <a:custGeom>
            <a:avLst/>
            <a:gdLst/>
            <a:ahLst/>
            <a:cxnLst/>
            <a:rect l="l" t="t" r="r" b="b"/>
            <a:pathLst>
              <a:path w="3876811" h="5245563">
                <a:moveTo>
                  <a:pt x="1941583" y="0"/>
                </a:moveTo>
                <a:lnTo>
                  <a:pt x="2111641" y="149097"/>
                </a:lnTo>
                <a:cubicBezTo>
                  <a:pt x="2533315" y="474958"/>
                  <a:pt x="3008487" y="564716"/>
                  <a:pt x="3370493" y="774451"/>
                </a:cubicBezTo>
                <a:cubicBezTo>
                  <a:pt x="3718590" y="1017851"/>
                  <a:pt x="3876811" y="1296993"/>
                  <a:pt x="3876811" y="1854684"/>
                </a:cubicBezTo>
                <a:lnTo>
                  <a:pt x="3876811" y="2019920"/>
                </a:lnTo>
                <a:lnTo>
                  <a:pt x="3876811" y="2491569"/>
                </a:lnTo>
                <a:lnTo>
                  <a:pt x="3876811" y="2753995"/>
                </a:lnTo>
                <a:lnTo>
                  <a:pt x="3876811" y="3115353"/>
                </a:lnTo>
                <a:lnTo>
                  <a:pt x="3876811" y="3390879"/>
                </a:lnTo>
                <a:cubicBezTo>
                  <a:pt x="3876811" y="3948571"/>
                  <a:pt x="3718588" y="4227713"/>
                  <a:pt x="3370493" y="4471114"/>
                </a:cubicBezTo>
                <a:cubicBezTo>
                  <a:pt x="3008484" y="4680847"/>
                  <a:pt x="2533312" y="4770605"/>
                  <a:pt x="2111639" y="5096465"/>
                </a:cubicBezTo>
                <a:lnTo>
                  <a:pt x="1935228" y="5245563"/>
                </a:lnTo>
                <a:lnTo>
                  <a:pt x="1765171" y="5096465"/>
                </a:lnTo>
                <a:cubicBezTo>
                  <a:pt x="1343496" y="4770605"/>
                  <a:pt x="868325" y="4680847"/>
                  <a:pt x="506317" y="4471114"/>
                </a:cubicBezTo>
                <a:cubicBezTo>
                  <a:pt x="158223" y="4227713"/>
                  <a:pt x="0" y="3948571"/>
                  <a:pt x="0" y="3390879"/>
                </a:cubicBezTo>
                <a:lnTo>
                  <a:pt x="0" y="3115353"/>
                </a:lnTo>
                <a:lnTo>
                  <a:pt x="0" y="2753995"/>
                </a:lnTo>
                <a:lnTo>
                  <a:pt x="0" y="2491569"/>
                </a:lnTo>
                <a:lnTo>
                  <a:pt x="0" y="2019920"/>
                </a:lnTo>
                <a:lnTo>
                  <a:pt x="0" y="1854684"/>
                </a:lnTo>
                <a:cubicBezTo>
                  <a:pt x="0" y="1296993"/>
                  <a:pt x="158224" y="1017851"/>
                  <a:pt x="506318" y="774451"/>
                </a:cubicBezTo>
                <a:cubicBezTo>
                  <a:pt x="868327" y="564716"/>
                  <a:pt x="1343498" y="474958"/>
                  <a:pt x="1765173" y="14909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Une formation à la rédaction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">
            <a:extLst>
              <a:ext uri="{FF2B5EF4-FFF2-40B4-BE49-F238E27FC236}">
                <a16:creationId xmlns:a16="http://schemas.microsoft.com/office/drawing/2014/main" id="{B2CB06FE-3231-467A-BBE7-5658DAF36D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873428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791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B5E32-87D7-4A5A-9846-125A10C58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39364"/>
            <a:ext cx="9692640" cy="908897"/>
          </a:xfrm>
        </p:spPr>
        <p:txBody>
          <a:bodyPr/>
          <a:lstStyle/>
          <a:p>
            <a:r>
              <a:rPr lang="fr-CA" dirty="0"/>
              <a:t>Un continuum de diffusion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AD7BD4-FCC4-4A2D-A6A3-BD35B9685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971" y="1800519"/>
            <a:ext cx="8927184" cy="490193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Nos collègues et </a:t>
            </a:r>
            <a:r>
              <a:rPr lang="fr-CA" dirty="0" err="1"/>
              <a:t>ami.e.s</a:t>
            </a:r>
            <a:r>
              <a:rPr lang="fr-CA" dirty="0"/>
              <a:t> du Loricorps emploient l’idée du continuum de diffusion pour parler de la communication de leurs travaux.</a:t>
            </a:r>
          </a:p>
          <a:p>
            <a:r>
              <a:rPr lang="fr-CA" dirty="0"/>
              <a:t>Cela vaut à la fois pour les communications orales et écrites. </a:t>
            </a:r>
          </a:p>
          <a:p>
            <a:r>
              <a:rPr lang="fr-CA" dirty="0"/>
              <a:t>L’idée, c’est de couvrir divers angles et destinataires, pour que les informations, idées, résultats, etc. se rendent aux bons endroits.</a:t>
            </a:r>
          </a:p>
          <a:p>
            <a:r>
              <a:rPr lang="fr-CA" dirty="0"/>
              <a:t>Il est alors question de diffusion:</a:t>
            </a:r>
          </a:p>
          <a:p>
            <a:pPr lvl="1"/>
            <a:r>
              <a:rPr lang="fr-CA" dirty="0"/>
              <a:t>à l’équipe;</a:t>
            </a:r>
          </a:p>
          <a:p>
            <a:pPr lvl="1"/>
            <a:r>
              <a:rPr lang="fr-CA" dirty="0"/>
              <a:t>médiatique;</a:t>
            </a:r>
          </a:p>
          <a:p>
            <a:pPr lvl="1"/>
            <a:r>
              <a:rPr lang="fr-CA" dirty="0"/>
              <a:t>pratique;</a:t>
            </a:r>
          </a:p>
          <a:p>
            <a:pPr lvl="1"/>
            <a:r>
              <a:rPr lang="fr-CA" dirty="0"/>
              <a:t>scientifique.</a:t>
            </a:r>
          </a:p>
          <a:p>
            <a:r>
              <a:rPr lang="fr-CA" dirty="0"/>
              <a:t>L’article professionnel se situe dans la diffusion pratique. Quand on écrit un article professionnel, on peut alors se demander « est-ce que certaines des idées présentées ici pourraient être intéressantes pour l’équipe, pour les médias généralistes ou pour les communauté de chercheurs et chercheuses? Vaudrait-il la peine de prévoir d’autres types de communications qui s’adressent à un autre auditoire? »</a:t>
            </a:r>
          </a:p>
          <a:p>
            <a:pPr marL="274320" lvl="1" indent="0">
              <a:buNone/>
            </a:pPr>
            <a:endParaRPr lang="fr-CA" dirty="0"/>
          </a:p>
          <a:p>
            <a:pPr marL="274320" lvl="1" indent="0">
              <a:buNone/>
            </a:pPr>
            <a:endParaRPr lang="fr-CA" dirty="0"/>
          </a:p>
          <a:p>
            <a:pPr marL="27432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55700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3FDDA5-BF02-450A-A0CD-BB29056B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fr-FR" dirty="0"/>
              <a:t>Comment s’y prendre (préparation)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4F48A83-FD84-41BB-BD68-2894FC346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94237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885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3FDDA5-BF02-450A-A0CD-BB29056B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fr-FR" dirty="0"/>
              <a:t>Comment s’y prendre (rédaction)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4F48A83-FD84-41BB-BD68-2894FC346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352755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375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3FDDA5-BF02-450A-A0CD-BB29056B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fr-FR" dirty="0"/>
              <a:t>Comment s’y prendre (révision)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4F48A83-FD84-41BB-BD68-2894FC346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9889145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9758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53FDDA5-BF02-450A-A0CD-BB29056B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fr-FR" dirty="0"/>
              <a:t>Comment s’y prendre (soumission)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14F48A83-FD84-41BB-BD68-2894FC346A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00289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1549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3A90AE-F006-413F-ADB7-8F4F3E960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232" y="1940613"/>
            <a:ext cx="3753009" cy="2983043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Plan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35896B5-4921-44A5-A1B3-01D129F09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6649956"/>
              </p:ext>
            </p:extLst>
          </p:nvPr>
        </p:nvGraphicFramePr>
        <p:xfrm>
          <a:off x="5520995" y="1038765"/>
          <a:ext cx="5157788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558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F6D1095-BDDF-42FE-A38E-0FD8E988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fr-FR" sz="4000">
                <a:solidFill>
                  <a:srgbClr val="FFFFFF"/>
                </a:solidFill>
              </a:rPr>
              <a:t>Note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2B8624-AAF1-48B0-9965-2E18980A1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fr-FR" sz="2200" dirty="0"/>
              <a:t>Cette communication s'inspire de l'atelier </a:t>
            </a:r>
            <a:r>
              <a:rPr lang="fr-FR" sz="2200" i="1" dirty="0"/>
              <a:t>Publier un article dans la revue Spectre, </a:t>
            </a:r>
            <a:r>
              <a:rPr lang="fr-FR" sz="2200" dirty="0"/>
              <a:t>que j'ai présenté à de nombreuses occasions dans les activités de l'Association pour l'enseignement des sciences et de la technologie au Québec (AESTQ).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r>
              <a:rPr lang="fr-FR" sz="2200" dirty="0"/>
              <a:t>Elle s'inspire aussi du chapitre suivant:</a:t>
            </a:r>
          </a:p>
          <a:p>
            <a:pPr marL="0" indent="0">
              <a:buNone/>
            </a:pPr>
            <a:r>
              <a:rPr lang="fr-FR" sz="2200" dirty="0">
                <a:ea typeface="+mn-lt"/>
                <a:cs typeface="+mn-lt"/>
              </a:rPr>
              <a:t>Groleau, A</a:t>
            </a:r>
            <a:r>
              <a:rPr lang="fr-FR" sz="2200" b="1" dirty="0">
                <a:ea typeface="+mn-lt"/>
                <a:cs typeface="+mn-lt"/>
              </a:rPr>
              <a:t>.,</a:t>
            </a:r>
            <a:r>
              <a:rPr lang="fr-FR" sz="2200" dirty="0">
                <a:ea typeface="+mn-lt"/>
                <a:cs typeface="+mn-lt"/>
              </a:rPr>
              <a:t> &amp; Huot, A. (2019). L’article professionnel pour tisser des liens entre l’université et les milieux de pratique. Dans P. </a:t>
            </a:r>
            <a:r>
              <a:rPr lang="fr-FR" sz="2200" dirty="0" err="1">
                <a:ea typeface="+mn-lt"/>
                <a:cs typeface="+mn-lt"/>
              </a:rPr>
              <a:t>Noreau</a:t>
            </a:r>
            <a:r>
              <a:rPr lang="fr-FR" sz="2200" dirty="0">
                <a:ea typeface="+mn-lt"/>
                <a:cs typeface="+mn-lt"/>
              </a:rPr>
              <a:t> &amp; E. Bernheim (Dir.), </a:t>
            </a:r>
            <a:r>
              <a:rPr lang="fr-FR" sz="2200" i="1" dirty="0">
                <a:ea typeface="+mn-lt"/>
                <a:cs typeface="+mn-lt"/>
              </a:rPr>
              <a:t>Devenir professeur</a:t>
            </a:r>
            <a:r>
              <a:rPr lang="fr-FR" sz="2200" dirty="0">
                <a:ea typeface="+mn-lt"/>
                <a:cs typeface="+mn-lt"/>
              </a:rPr>
              <a:t> (pp. 193–201). Montréal: Presses de l’Université de Montréal.</a:t>
            </a:r>
          </a:p>
          <a:p>
            <a:pPr marL="0" indent="0">
              <a:buNone/>
            </a:pPr>
            <a:endParaRPr lang="fr-FR" sz="22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fr-FR" sz="2200" dirty="0">
                <a:ea typeface="+mn-lt"/>
                <a:cs typeface="+mn-lt"/>
              </a:rPr>
              <a:t>Elle a aussi été retravaillée avec Caroline Vézina, des services aux étudiants de l’UQTR.</a:t>
            </a:r>
            <a:endParaRPr lang="fr-FR" sz="22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7535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0E99ED6D-365F-4CAE-942F-ECA78F74BD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C42F24F1-C1EF-471F-A19B-A340CE541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56C425C-3C64-47BA-B583-94D39B9B7F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6568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35557" y="1581462"/>
            <a:ext cx="3193474" cy="3687580"/>
          </a:xfrm>
        </p:spPr>
        <p:txBody>
          <a:bodyPr>
            <a:normAutofit/>
          </a:bodyPr>
          <a:lstStyle/>
          <a:p>
            <a:pPr algn="ctr"/>
            <a:r>
              <a:rPr lang="en-US" sz="3400"/>
              <a:t>Le genre « article professionnel »</a:t>
            </a:r>
          </a:p>
        </p:txBody>
      </p:sp>
      <p:graphicFrame>
        <p:nvGraphicFramePr>
          <p:cNvPr id="43" name="Content Placeholder">
            <a:extLst>
              <a:ext uri="{FF2B5EF4-FFF2-40B4-BE49-F238E27FC236}">
                <a16:creationId xmlns:a16="http://schemas.microsoft.com/office/drawing/2014/main" id="{CD978D0C-1BD0-4F00-AF7D-C3F1F8D11F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045229"/>
              </p:ext>
            </p:extLst>
          </p:nvPr>
        </p:nvGraphicFramePr>
        <p:xfrm>
          <a:off x="3906599" y="482630"/>
          <a:ext cx="7332900" cy="5753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546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876248C8-0720-48AB-91BA-5F530BB41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2209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61871" y="365760"/>
            <a:ext cx="9858383" cy="1325562"/>
          </a:xfrm>
        </p:spPr>
        <p:txBody>
          <a:bodyPr>
            <a:normAutofit/>
          </a:bodyPr>
          <a:lstStyle/>
          <a:p>
            <a:r>
              <a:rPr lang="en-US" dirty="0"/>
              <a:t>Divers types </a:t>
            </a:r>
            <a:r>
              <a:rPr lang="en-US" dirty="0" err="1"/>
              <a:t>d'articles</a:t>
            </a:r>
            <a:r>
              <a:rPr lang="en-US" dirty="0"/>
              <a:t> </a:t>
            </a:r>
            <a:r>
              <a:rPr lang="en-US" dirty="0" err="1"/>
              <a:t>professionnels</a:t>
            </a:r>
            <a:endParaRPr lang="en-US" dirty="0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523BEDA7-D0B8-4802-8168-92452653B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2EFF34B-7B1A-4F9D-8CEE-A40962BC7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63724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">
            <a:extLst>
              <a:ext uri="{FF2B5EF4-FFF2-40B4-BE49-F238E27FC236}">
                <a16:creationId xmlns:a16="http://schemas.microsoft.com/office/drawing/2014/main" id="{BB6774A0-2132-4C05-B788-7A4B584B94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8233307"/>
              </p:ext>
            </p:extLst>
          </p:nvPr>
        </p:nvGraphicFramePr>
        <p:xfrm>
          <a:off x="1262063" y="2013055"/>
          <a:ext cx="9858191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249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Le parcours classique d’un article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en-US" sz="2400"/>
              <a:t>Le premier contact</a:t>
            </a:r>
            <a:endParaRPr lang="fr-FR" sz="2400"/>
          </a:p>
          <a:p>
            <a:r>
              <a:rPr lang="en-US" sz="2400"/>
              <a:t>Le comité de lecture</a:t>
            </a:r>
          </a:p>
          <a:p>
            <a:r>
              <a:rPr lang="en-US" sz="2400"/>
              <a:t>Le rédacteur ou la rédactrice en chef</a:t>
            </a:r>
          </a:p>
          <a:p>
            <a:r>
              <a:rPr lang="en-US" sz="2400"/>
              <a:t>Les demandes de modifications</a:t>
            </a:r>
          </a:p>
          <a:p>
            <a:r>
              <a:rPr lang="en-US" sz="2400"/>
              <a:t>Les allers et retours</a:t>
            </a:r>
          </a:p>
          <a:p>
            <a:r>
              <a:rPr lang="en-US" sz="2400"/>
              <a:t>L'acceptation</a:t>
            </a:r>
          </a:p>
          <a:p>
            <a:r>
              <a:rPr lang="en-US" sz="2400"/>
              <a:t>La révision linguistique</a:t>
            </a:r>
          </a:p>
          <a:p>
            <a:r>
              <a:rPr lang="en-US" sz="2400"/>
              <a:t>La publication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381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DB0431E-0B04-44A1-9C51-531E28D18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</p:spPr>
        <p:txBody>
          <a:bodyPr>
            <a:normAutofit/>
          </a:bodyPr>
          <a:lstStyle/>
          <a:p>
            <a:r>
              <a:rPr lang="en-US"/>
              <a:t>Les pièges à éviter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261872" y="1828800"/>
            <a:ext cx="8595360" cy="4351337"/>
          </a:xfrm>
        </p:spPr>
        <p:txBody>
          <a:bodyPr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Le ton </a:t>
            </a:r>
            <a:r>
              <a:rPr lang="en-US" dirty="0" err="1">
                <a:ea typeface="+mn-lt"/>
                <a:cs typeface="+mn-lt"/>
              </a:rPr>
              <a:t>promotionnel</a:t>
            </a:r>
            <a:endParaRPr lang="en-US" dirty="0" err="1"/>
          </a:p>
          <a:p>
            <a:r>
              <a:rPr lang="en-US" dirty="0">
                <a:ea typeface="+mn-lt"/>
                <a:cs typeface="+mn-lt"/>
              </a:rPr>
              <a:t>Le non-respect du genre « article </a:t>
            </a:r>
            <a:r>
              <a:rPr lang="en-US" dirty="0" err="1">
                <a:ea typeface="+mn-lt"/>
                <a:cs typeface="+mn-lt"/>
              </a:rPr>
              <a:t>professionnel</a:t>
            </a:r>
            <a:r>
              <a:rPr lang="en-US" dirty="0">
                <a:ea typeface="+mn-lt"/>
                <a:cs typeface="+mn-lt"/>
              </a:rPr>
              <a:t> »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Le fil </a:t>
            </a:r>
            <a:r>
              <a:rPr lang="en-US" dirty="0" err="1">
                <a:ea typeface="+mn-lt"/>
                <a:cs typeface="+mn-lt"/>
              </a:rPr>
              <a:t>conducteur</a:t>
            </a:r>
            <a:r>
              <a:rPr lang="en-US" dirty="0">
                <a:ea typeface="+mn-lt"/>
                <a:cs typeface="+mn-lt"/>
              </a:rPr>
              <a:t> difficile à </a:t>
            </a:r>
            <a:r>
              <a:rPr lang="en-US" dirty="0" err="1">
                <a:ea typeface="+mn-lt"/>
                <a:cs typeface="+mn-lt"/>
              </a:rPr>
              <a:t>suivre</a:t>
            </a:r>
            <a:endParaRPr lang="en-US" dirty="0" err="1"/>
          </a:p>
          <a:p>
            <a:r>
              <a:rPr lang="en-US" dirty="0">
                <a:ea typeface="+mn-lt"/>
                <a:cs typeface="+mn-lt"/>
              </a:rPr>
              <a:t>Le non-</a:t>
            </a:r>
            <a:r>
              <a:rPr lang="en-US" dirty="0" err="1">
                <a:ea typeface="+mn-lt"/>
                <a:cs typeface="+mn-lt"/>
              </a:rPr>
              <a:t>respcect</a:t>
            </a:r>
            <a:r>
              <a:rPr lang="en-US" dirty="0">
                <a:ea typeface="+mn-lt"/>
                <a:cs typeface="+mn-lt"/>
              </a:rPr>
              <a:t> du </a:t>
            </a:r>
            <a:r>
              <a:rPr lang="en-US" dirty="0" err="1">
                <a:ea typeface="+mn-lt"/>
                <a:cs typeface="+mn-lt"/>
              </a:rPr>
              <a:t>thème</a:t>
            </a:r>
            <a:r>
              <a:rPr lang="en-US" dirty="0">
                <a:ea typeface="+mn-lt"/>
                <a:cs typeface="+mn-lt"/>
              </a:rPr>
              <a:t> de la revue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Le non-respect de la politique de </a:t>
            </a:r>
            <a:r>
              <a:rPr lang="en-US" dirty="0" err="1">
                <a:ea typeface="+mn-lt"/>
                <a:cs typeface="+mn-lt"/>
              </a:rPr>
              <a:t>rédaction</a:t>
            </a:r>
            <a:endParaRPr lang="en-US" dirty="0" err="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B424749-EEE0-49C9-9ABF-97B171A3EA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3208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58EC8D-68D1-4138-B719-BE00C78AD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0"/>
            <a:ext cx="122072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4579E4-5B5F-42C9-B08F-A904C81B14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" y="-2811"/>
            <a:ext cx="2556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 rot="16200000">
            <a:off x="-1322904" y="2514944"/>
            <a:ext cx="5054601" cy="1955108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Les éléments à favoriser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102654" y="965199"/>
            <a:ext cx="6670520" cy="5207002"/>
          </a:xfrm>
          <a:noFill/>
        </p:spPr>
        <p:txBody>
          <a:bodyPr anchor="t">
            <a:normAutofit/>
          </a:bodyPr>
          <a:lstStyle/>
          <a:p>
            <a:r>
              <a:rPr lang="en-US" sz="2400" dirty="0" err="1">
                <a:ea typeface="+mn-lt"/>
                <a:cs typeface="+mn-lt"/>
              </a:rPr>
              <a:t>Gardez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en</a:t>
            </a:r>
            <a:r>
              <a:rPr lang="en-US" sz="2400" dirty="0">
                <a:ea typeface="+mn-lt"/>
                <a:cs typeface="+mn-lt"/>
              </a:rPr>
              <a:t> tête que le </a:t>
            </a:r>
            <a:r>
              <a:rPr lang="en-US" sz="2400" dirty="0" err="1">
                <a:ea typeface="+mn-lt"/>
                <a:cs typeface="+mn-lt"/>
              </a:rPr>
              <a:t>lecteur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ou</a:t>
            </a:r>
            <a:r>
              <a:rPr lang="en-US" sz="2400" dirty="0">
                <a:ea typeface="+mn-lt"/>
                <a:cs typeface="+mn-lt"/>
              </a:rPr>
              <a:t> la lectrice </a:t>
            </a:r>
            <a:r>
              <a:rPr lang="en-US" sz="2400" dirty="0" err="1">
                <a:ea typeface="+mn-lt"/>
                <a:cs typeface="+mn-lt"/>
              </a:rPr>
              <a:t>d'une</a:t>
            </a:r>
            <a:r>
              <a:rPr lang="en-US" sz="2400" dirty="0">
                <a:ea typeface="+mn-lt"/>
                <a:cs typeface="+mn-lt"/>
              </a:rPr>
              <a:t> revue</a:t>
            </a:r>
            <a:r>
              <a:rPr lang="en-US" sz="2400" i="1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professionnelle</a:t>
            </a:r>
            <a:r>
              <a:rPr lang="en-US" sz="2400" dirty="0">
                <a:ea typeface="+mn-lt"/>
                <a:cs typeface="+mn-lt"/>
              </a:rPr>
              <a:t> </a:t>
            </a:r>
            <a:r>
              <a:rPr lang="en-US" sz="2400" dirty="0" err="1">
                <a:ea typeface="+mn-lt"/>
                <a:cs typeface="+mn-lt"/>
              </a:rPr>
              <a:t>est</a:t>
            </a:r>
            <a:r>
              <a:rPr lang="en-US" sz="2400" dirty="0">
                <a:ea typeface="+mn-lt"/>
                <a:cs typeface="+mn-lt"/>
              </a:rPr>
              <a:t> intelligent, </a:t>
            </a:r>
            <a:r>
              <a:rPr lang="en-US" sz="2400" dirty="0" err="1">
                <a:ea typeface="+mn-lt"/>
                <a:cs typeface="+mn-lt"/>
              </a:rPr>
              <a:t>instruit</a:t>
            </a:r>
            <a:r>
              <a:rPr lang="en-US" sz="2400" dirty="0">
                <a:ea typeface="+mn-lt"/>
                <a:cs typeface="+mn-lt"/>
              </a:rPr>
              <a:t> et </a:t>
            </a:r>
            <a:r>
              <a:rPr lang="en-US" sz="2400" dirty="0" err="1">
                <a:ea typeface="+mn-lt"/>
                <a:cs typeface="+mn-lt"/>
              </a:rPr>
              <a:t>familier</a:t>
            </a:r>
            <a:r>
              <a:rPr lang="en-US" sz="2400" dirty="0">
                <a:ea typeface="+mn-lt"/>
                <a:cs typeface="+mn-lt"/>
              </a:rPr>
              <a:t> avec </a:t>
            </a:r>
            <a:r>
              <a:rPr lang="en-US" sz="2400" dirty="0" err="1">
                <a:ea typeface="+mn-lt"/>
                <a:cs typeface="+mn-lt"/>
              </a:rPr>
              <a:t>votre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domaine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dirty="0" err="1">
                <a:ea typeface="+mn-lt"/>
                <a:cs typeface="+mn-lt"/>
              </a:rPr>
              <a:t>mais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qu’il</a:t>
            </a:r>
            <a:r>
              <a:rPr lang="en-US" sz="2400" dirty="0">
                <a:ea typeface="+mn-lt"/>
                <a:cs typeface="+mn-lt"/>
              </a:rPr>
              <a:t> ne </a:t>
            </a:r>
            <a:r>
              <a:rPr lang="en-US" sz="2400" dirty="0" err="1">
                <a:ea typeface="+mn-lt"/>
                <a:cs typeface="+mn-lt"/>
              </a:rPr>
              <a:t>connait</a:t>
            </a:r>
            <a:r>
              <a:rPr lang="en-US" sz="2400" dirty="0">
                <a:ea typeface="+mn-lt"/>
                <a:cs typeface="+mn-lt"/>
              </a:rPr>
              <a:t> pas </a:t>
            </a:r>
            <a:r>
              <a:rPr lang="en-US" sz="2400" dirty="0" err="1">
                <a:ea typeface="+mn-lt"/>
                <a:cs typeface="+mn-lt"/>
              </a:rPr>
              <a:t>nécessairement</a:t>
            </a:r>
            <a:r>
              <a:rPr lang="en-US" sz="2400" dirty="0">
                <a:ea typeface="+mn-lt"/>
                <a:cs typeface="+mn-lt"/>
              </a:rPr>
              <a:t> le </a:t>
            </a:r>
            <a:r>
              <a:rPr lang="en-US" sz="2400" dirty="0" err="1">
                <a:ea typeface="+mn-lt"/>
                <a:cs typeface="+mn-lt"/>
              </a:rPr>
              <a:t>contexte</a:t>
            </a:r>
            <a:r>
              <a:rPr lang="en-US" sz="2400" dirty="0">
                <a:ea typeface="+mn-lt"/>
                <a:cs typeface="+mn-lt"/>
              </a:rPr>
              <a:t> dans </a:t>
            </a:r>
            <a:r>
              <a:rPr lang="en-US" sz="2400" dirty="0" err="1">
                <a:ea typeface="+mn-lt"/>
                <a:cs typeface="+mn-lt"/>
              </a:rPr>
              <a:t>lequel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vous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oeuvrez</a:t>
            </a:r>
            <a:r>
              <a:rPr lang="en-US" sz="2400" dirty="0">
                <a:ea typeface="+mn-lt"/>
                <a:cs typeface="+mn-lt"/>
              </a:rPr>
              <a:t>. </a:t>
            </a:r>
            <a:endParaRPr lang="en-US" sz="2400" dirty="0"/>
          </a:p>
          <a:p>
            <a:r>
              <a:rPr lang="en-US" sz="2400" dirty="0" err="1">
                <a:ea typeface="+mn-lt"/>
                <a:cs typeface="+mn-lt"/>
              </a:rPr>
              <a:t>Apportez</a:t>
            </a:r>
            <a:r>
              <a:rPr lang="en-US" sz="2400" dirty="0">
                <a:ea typeface="+mn-lt"/>
                <a:cs typeface="+mn-lt"/>
              </a:rPr>
              <a:t> un </a:t>
            </a:r>
            <a:r>
              <a:rPr lang="en-US" sz="2400" dirty="0" err="1">
                <a:ea typeface="+mn-lt"/>
                <a:cs typeface="+mn-lt"/>
              </a:rPr>
              <a:t>soin</a:t>
            </a:r>
            <a:r>
              <a:rPr lang="en-US" sz="2400" dirty="0">
                <a:ea typeface="+mn-lt"/>
                <a:cs typeface="+mn-lt"/>
              </a:rPr>
              <a:t> particulier au </a:t>
            </a:r>
            <a:r>
              <a:rPr lang="en-US" sz="2400" dirty="0" err="1">
                <a:ea typeface="+mn-lt"/>
                <a:cs typeface="+mn-lt"/>
              </a:rPr>
              <a:t>choix</a:t>
            </a:r>
            <a:r>
              <a:rPr lang="en-US" sz="2400" dirty="0">
                <a:ea typeface="+mn-lt"/>
                <a:cs typeface="+mn-lt"/>
              </a:rPr>
              <a:t> de la </a:t>
            </a:r>
            <a:r>
              <a:rPr lang="en-US" sz="2400" dirty="0" err="1">
                <a:ea typeface="+mn-lt"/>
                <a:cs typeface="+mn-lt"/>
              </a:rPr>
              <a:t>forme</a:t>
            </a:r>
            <a:r>
              <a:rPr lang="en-US" sz="2400" dirty="0">
                <a:ea typeface="+mn-lt"/>
                <a:cs typeface="+mn-lt"/>
              </a:rPr>
              <a:t> de </a:t>
            </a:r>
            <a:r>
              <a:rPr lang="en-US" sz="2400" dirty="0" err="1">
                <a:ea typeface="+mn-lt"/>
                <a:cs typeface="+mn-lt"/>
              </a:rPr>
              <a:t>votre</a:t>
            </a:r>
            <a:r>
              <a:rPr lang="en-US" sz="2400" dirty="0">
                <a:ea typeface="+mn-lt"/>
                <a:cs typeface="+mn-lt"/>
              </a:rPr>
              <a:t> article (ex. </a:t>
            </a:r>
            <a:r>
              <a:rPr lang="en-US" sz="2400" dirty="0" err="1">
                <a:ea typeface="+mn-lt"/>
                <a:cs typeface="+mn-lt"/>
              </a:rPr>
              <a:t>entrevue</a:t>
            </a:r>
            <a:r>
              <a:rPr lang="en-US" sz="2400" dirty="0">
                <a:ea typeface="+mn-lt"/>
                <a:cs typeface="+mn-lt"/>
              </a:rPr>
              <a:t>).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Les </a:t>
            </a:r>
            <a:r>
              <a:rPr lang="en-US" sz="2400" dirty="0" err="1">
                <a:ea typeface="+mn-lt"/>
                <a:cs typeface="+mn-lt"/>
              </a:rPr>
              <a:t>schémas</a:t>
            </a:r>
            <a:r>
              <a:rPr lang="en-US" sz="2400" dirty="0">
                <a:ea typeface="+mn-lt"/>
                <a:cs typeface="+mn-lt"/>
              </a:rPr>
              <a:t>, tableaux, </a:t>
            </a:r>
            <a:r>
              <a:rPr lang="en-US" sz="2400" dirty="0" err="1">
                <a:ea typeface="+mn-lt"/>
                <a:cs typeface="+mn-lt"/>
              </a:rPr>
              <a:t>exemples</a:t>
            </a:r>
            <a:r>
              <a:rPr lang="en-US" sz="2400" dirty="0">
                <a:ea typeface="+mn-lt"/>
                <a:cs typeface="+mn-lt"/>
              </a:rPr>
              <a:t>, etc. </a:t>
            </a:r>
            <a:r>
              <a:rPr lang="en-US" sz="2400" dirty="0" err="1">
                <a:ea typeface="+mn-lt"/>
                <a:cs typeface="+mn-lt"/>
              </a:rPr>
              <a:t>sont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souvent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utiles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Une </a:t>
            </a:r>
            <a:r>
              <a:rPr lang="en-US" sz="2400" dirty="0" err="1">
                <a:ea typeface="+mn-lt"/>
                <a:cs typeface="+mn-lt"/>
              </a:rPr>
              <a:t>écriture</a:t>
            </a:r>
            <a:r>
              <a:rPr lang="en-US" sz="2400" dirty="0">
                <a:ea typeface="+mn-lt"/>
                <a:cs typeface="+mn-lt"/>
              </a:rPr>
              <a:t> soignée, sans </a:t>
            </a:r>
            <a:r>
              <a:rPr lang="en-US" sz="2400" dirty="0" err="1">
                <a:ea typeface="+mn-lt"/>
                <a:cs typeface="+mn-lt"/>
              </a:rPr>
              <a:t>être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académique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 dirty="0"/>
          </a:p>
          <a:p>
            <a:r>
              <a:rPr lang="en-US" sz="2400" dirty="0">
                <a:ea typeface="+mn-lt"/>
                <a:cs typeface="+mn-lt"/>
              </a:rPr>
              <a:t>Une </a:t>
            </a:r>
            <a:r>
              <a:rPr lang="en-US" sz="2400" dirty="0" err="1">
                <a:ea typeface="+mn-lt"/>
                <a:cs typeface="+mn-lt"/>
              </a:rPr>
              <a:t>visée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clairement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dirty="0" err="1">
                <a:ea typeface="+mn-lt"/>
                <a:cs typeface="+mn-lt"/>
              </a:rPr>
              <a:t>exprimée</a:t>
            </a:r>
            <a:r>
              <a:rPr lang="en-US" sz="2400" dirty="0">
                <a:ea typeface="+mn-lt"/>
                <a:cs typeface="+mn-lt"/>
              </a:rPr>
              <a:t> et </a:t>
            </a:r>
            <a:r>
              <a:rPr lang="en-US" sz="2400" dirty="0" err="1">
                <a:ea typeface="+mn-lt"/>
                <a:cs typeface="+mn-lt"/>
              </a:rPr>
              <a:t>maintenue</a:t>
            </a:r>
            <a:r>
              <a:rPr lang="en-US" sz="2400" dirty="0">
                <a:ea typeface="+mn-lt"/>
                <a:cs typeface="+mn-lt"/>
              </a:rPr>
              <a:t> tout au long du </a:t>
            </a:r>
            <a:r>
              <a:rPr lang="en-US" sz="2400" dirty="0" err="1">
                <a:ea typeface="+mn-lt"/>
                <a:cs typeface="+mn-lt"/>
              </a:rPr>
              <a:t>texte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 dirty="0"/>
          </a:p>
          <a:p>
            <a:endParaRPr lang="en-US" sz="24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1BF6CF-E1B8-4EE2-9AE1-86A58DAFD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136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0B3D270-B19D-4DB8-BD3C-3E707485B5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541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BB6D1B7-6494-46D0-8170-CE9C51E0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058" y="836023"/>
            <a:ext cx="2718788" cy="5183777"/>
          </a:xfrm>
        </p:spPr>
        <p:txBody>
          <a:bodyPr anchor="ctr">
            <a:normAutofit/>
          </a:bodyPr>
          <a:lstStyle/>
          <a:p>
            <a:r>
              <a:rPr lang="fr-FR" sz="3600">
                <a:solidFill>
                  <a:srgbClr val="FFFFFF"/>
                </a:solidFill>
              </a:rPr>
              <a:t>Plus précisément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DAF94-B52E-4307-B54C-EF413086FC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92A8D70-EFD6-4893-9EC5-F268FB0CAB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3253361"/>
              </p:ext>
            </p:extLst>
          </p:nvPr>
        </p:nvGraphicFramePr>
        <p:xfrm>
          <a:off x="4658815" y="804672"/>
          <a:ext cx="5990136" cy="5262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233797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951</Words>
  <Application>Microsoft Office PowerPoint</Application>
  <PresentationFormat>Grand écran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Schoolbook</vt:lpstr>
      <vt:lpstr>Goudy Old Style</vt:lpstr>
      <vt:lpstr>Wingdings 2</vt:lpstr>
      <vt:lpstr>View</vt:lpstr>
      <vt:lpstr>Rédiger et publier son premier article professionnel </vt:lpstr>
      <vt:lpstr>Plan</vt:lpstr>
      <vt:lpstr>Note</vt:lpstr>
      <vt:lpstr>Le genre « article professionnel »</vt:lpstr>
      <vt:lpstr>Divers types d'articles professionnels</vt:lpstr>
      <vt:lpstr>Le parcours classique d’un article</vt:lpstr>
      <vt:lpstr>Les pièges à éviter</vt:lpstr>
      <vt:lpstr>Les éléments à favoriser</vt:lpstr>
      <vt:lpstr>Plus précisément</vt:lpstr>
      <vt:lpstr>Une formation à la rédaction</vt:lpstr>
      <vt:lpstr>Un continuum de diffusion </vt:lpstr>
      <vt:lpstr>Comment s’y prendre (préparation)</vt:lpstr>
      <vt:lpstr>Comment s’y prendre (rédaction)</vt:lpstr>
      <vt:lpstr>Comment s’y prendre (révision)</vt:lpstr>
      <vt:lpstr>Comment s’y prendre (soumission)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Groleau, Audrey</cp:lastModifiedBy>
  <cp:revision>136</cp:revision>
  <dcterms:created xsi:type="dcterms:W3CDTF">2019-10-16T03:03:10Z</dcterms:created>
  <dcterms:modified xsi:type="dcterms:W3CDTF">2023-10-30T15:09:18Z</dcterms:modified>
</cp:coreProperties>
</file>