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0" r:id="rId3"/>
    <p:sldId id="256" r:id="rId4"/>
    <p:sldId id="261" r:id="rId5"/>
    <p:sldId id="258" r:id="rId6"/>
    <p:sldId id="262" r:id="rId7"/>
    <p:sldId id="265" r:id="rId8"/>
    <p:sldId id="259" r:id="rId9"/>
    <p:sldId id="266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91290-ADF0-4C2F-A81B-4A0518009C1A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9E44-E130-4207-BE3F-F2FBC0BAE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43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6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6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64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77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72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5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975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0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727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4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9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0CEC-E710-470A-84B2-D8B6CC8F29A5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4C27-14EC-4527-BBF7-1C0F76376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641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2" y="436816"/>
            <a:ext cx="3993970" cy="1254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0" y="519494"/>
            <a:ext cx="3887245" cy="1431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4712" y="3766102"/>
            <a:ext cx="1023213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dirty="0" smtClean="0">
                <a:latin typeface="Imprint MT Shadow" panose="040206050603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 génie mécanique et génie mécatronique de l’UQTR: des programmes conçus pour ton avenir</a:t>
            </a:r>
            <a:endParaRPr lang="fr-CA" sz="3200" dirty="0">
              <a:effectLst/>
              <a:latin typeface="Imprint MT Shadow" panose="0402060506030303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2" y="436816"/>
            <a:ext cx="3993970" cy="1254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0" y="519494"/>
            <a:ext cx="3887245" cy="1431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7220" y="2951307"/>
            <a:ext cx="719217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4800" dirty="0" smtClean="0">
                <a:latin typeface="Imprint MT Shadow" panose="040206050603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attention!</a:t>
            </a:r>
            <a:endParaRPr lang="fr-CA" sz="4800" dirty="0">
              <a:effectLst/>
              <a:latin typeface="Imprint MT Shadow" panose="0402060506030303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9" y="2721166"/>
            <a:ext cx="4493006" cy="320688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5764" y="5928049"/>
            <a:ext cx="37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Un premier diplômé en mécatronique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5927495" y="4598865"/>
            <a:ext cx="5567147" cy="59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3200" dirty="0" smtClean="0">
                <a:solidFill>
                  <a:srgbClr val="0070C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www.uqtr.ca/geniemecanique</a:t>
            </a:r>
            <a:endParaRPr lang="fr-CA" sz="3200" dirty="0">
              <a:solidFill>
                <a:srgbClr val="0070C0"/>
              </a:solidFill>
              <a:effectLst/>
              <a:latin typeface="Imprint MT Shadow" panose="0402060506030303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7494" y="5308777"/>
            <a:ext cx="5567147" cy="59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3200" dirty="0" smtClean="0">
                <a:solidFill>
                  <a:srgbClr val="0070C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www.uqtr.ca/geniedrummond</a:t>
            </a:r>
            <a:endParaRPr lang="fr-CA" sz="3200" dirty="0">
              <a:solidFill>
                <a:srgbClr val="0070C0"/>
              </a:solidFill>
              <a:effectLst/>
              <a:latin typeface="Imprint MT Shadow" panose="0402060506030303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l’ingénierie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L’ingénierie est partout, regardez autour de vous…</a:t>
            </a:r>
          </a:p>
          <a:p>
            <a:r>
              <a:rPr lang="fr-CA" dirty="0" smtClean="0"/>
              <a:t>De 70 000 à 80 000 emplois au Canada d’ici 2025</a:t>
            </a:r>
          </a:p>
          <a:p>
            <a:r>
              <a:rPr lang="fr-CA" dirty="0" smtClean="0"/>
              <a:t>Industrie 4.0: on est chanceux de vivre ça!</a:t>
            </a:r>
          </a:p>
          <a:p>
            <a:r>
              <a:rPr lang="fr-CA" dirty="0" smtClean="0"/>
              <a:t>Salaire moyen 75 000$ (junior = 50 000$, senior = 100 000$)</a:t>
            </a:r>
          </a:p>
          <a:p>
            <a:r>
              <a:rPr lang="fr-CA" dirty="0" smtClean="0"/>
              <a:t>Carrière stimulante et valorisante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617"/>
            <a:ext cx="5989320" cy="1916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18" y="2556663"/>
            <a:ext cx="5989321" cy="19165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79" y="4756709"/>
            <a:ext cx="5989321" cy="1916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624" y="5199725"/>
            <a:ext cx="379476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dirty="0" smtClean="0">
                <a:latin typeface="Imprint MT Shadow" panose="040206050603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 bac en 3 phases...</a:t>
            </a:r>
            <a:endParaRPr lang="fr-CA" sz="3200" dirty="0">
              <a:effectLst/>
              <a:latin typeface="Imprint MT Shadow" panose="0402060506030303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le génie à l’UQTR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Taille humaine </a:t>
            </a:r>
          </a:p>
          <a:p>
            <a:pPr lvl="1"/>
            <a:r>
              <a:rPr lang="fr-CA" dirty="0" smtClean="0"/>
              <a:t>343 étudiants inscrits à l’École d’ingénierie</a:t>
            </a:r>
          </a:p>
          <a:p>
            <a:pPr lvl="1"/>
            <a:r>
              <a:rPr lang="fr-CA" dirty="0" smtClean="0"/>
              <a:t>169 en Génie mécanique/mécatronique</a:t>
            </a:r>
          </a:p>
          <a:p>
            <a:pPr lvl="1"/>
            <a:r>
              <a:rPr lang="fr-CA" dirty="0" smtClean="0"/>
              <a:t>40 étudiants par cours ou moins</a:t>
            </a:r>
          </a:p>
          <a:p>
            <a:r>
              <a:rPr lang="fr-CA" dirty="0" smtClean="0"/>
              <a:t>Grande disponibilité des professeurs</a:t>
            </a:r>
          </a:p>
          <a:p>
            <a:r>
              <a:rPr lang="fr-CA" dirty="0" smtClean="0"/>
              <a:t>On te connaît par ton prénom</a:t>
            </a:r>
          </a:p>
          <a:p>
            <a:r>
              <a:rPr lang="fr-CA" dirty="0" smtClean="0"/>
              <a:t>Tradition d’excellence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8" y="889698"/>
            <a:ext cx="2166581" cy="54634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194" y="889698"/>
            <a:ext cx="2166580" cy="54634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031" y="889698"/>
            <a:ext cx="2166580" cy="5463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69" y="889698"/>
            <a:ext cx="2166580" cy="54634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nos trois programmes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Génie mécanique 3R: la flexibilité à l’état pur</a:t>
            </a:r>
          </a:p>
          <a:p>
            <a:r>
              <a:rPr lang="fr-CA" dirty="0" smtClean="0"/>
              <a:t>Génie mécatronique 3R: en plein dans le mille</a:t>
            </a:r>
          </a:p>
          <a:p>
            <a:r>
              <a:rPr lang="fr-CA" dirty="0" smtClean="0"/>
              <a:t>Génie mécanique DR: coop avec l’industrie</a:t>
            </a:r>
          </a:p>
          <a:p>
            <a:endParaRPr lang="fr-CA" dirty="0" smtClean="0"/>
          </a:p>
          <a:p>
            <a:r>
              <a:rPr lang="fr-CA" dirty="0" smtClean="0"/>
              <a:t>Pour les 3 programmes</a:t>
            </a:r>
          </a:p>
          <a:p>
            <a:pPr lvl="1"/>
            <a:r>
              <a:rPr lang="fr-CA" dirty="0" smtClean="0"/>
              <a:t>Passerelles DEC-BAC</a:t>
            </a:r>
          </a:p>
          <a:p>
            <a:pPr lvl="1"/>
            <a:r>
              <a:rPr lang="fr-CA" dirty="0" smtClean="0"/>
              <a:t>Stages rémunérés, crédités, supervisés par des profs</a:t>
            </a:r>
          </a:p>
          <a:p>
            <a:pPr lvl="1"/>
            <a:r>
              <a:rPr lang="fr-CA" dirty="0" smtClean="0"/>
              <a:t>Des laboratoires à la fine pointe pour une formation pratique</a:t>
            </a:r>
          </a:p>
          <a:p>
            <a:pPr lvl="1"/>
            <a:r>
              <a:rPr lang="fr-CA" dirty="0" err="1" smtClean="0"/>
              <a:t>Éco-conception</a:t>
            </a:r>
            <a:endParaRPr lang="fr-CA" dirty="0" smtClean="0"/>
          </a:p>
          <a:p>
            <a:pPr lvl="1"/>
            <a:endParaRPr lang="fr-CA" dirty="0" smtClean="0"/>
          </a:p>
          <a:p>
            <a:r>
              <a:rPr lang="fr-CA" dirty="0"/>
              <a:t>Pour </a:t>
            </a:r>
            <a:r>
              <a:rPr lang="fr-CA" dirty="0" smtClean="0"/>
              <a:t>DR</a:t>
            </a:r>
            <a:endParaRPr lang="fr-CA" dirty="0"/>
          </a:p>
          <a:p>
            <a:pPr lvl="1"/>
            <a:r>
              <a:rPr lang="fr-CA" dirty="0"/>
              <a:t>Bourses d’accueil 1750$ ou 1500$ si DEC technique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257478"/>
            <a:ext cx="9116568" cy="6386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95078"/>
            <a:ext cx="8449056" cy="6687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1" y="146304"/>
            <a:ext cx="10021563" cy="65288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97" y="0"/>
            <a:ext cx="20082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187</Words>
  <Application>Microsoft Office PowerPoint</Application>
  <PresentationFormat>Grand écran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Imprint MT Shadow</vt:lpstr>
      <vt:lpstr>Times New Roman</vt:lpstr>
      <vt:lpstr>Thème Office</vt:lpstr>
      <vt:lpstr>Présentation PowerPoint</vt:lpstr>
      <vt:lpstr>Pourquoi l’ingénierie</vt:lpstr>
      <vt:lpstr>Présentation PowerPoint</vt:lpstr>
      <vt:lpstr>Pourquoi le génie à l’UQTR</vt:lpstr>
      <vt:lpstr>Présentation PowerPoint</vt:lpstr>
      <vt:lpstr>Pourquoi nos trois programmes</vt:lpstr>
      <vt:lpstr>Présentation PowerPoint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Laperrière, Luc</dc:creator>
  <cp:lastModifiedBy>Laperrière, Luc</cp:lastModifiedBy>
  <cp:revision>16</cp:revision>
  <dcterms:created xsi:type="dcterms:W3CDTF">2017-10-05T20:47:04Z</dcterms:created>
  <dcterms:modified xsi:type="dcterms:W3CDTF">2017-10-11T18:51:30Z</dcterms:modified>
</cp:coreProperties>
</file>