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C330"/>
    <a:srgbClr val="42403D"/>
    <a:srgbClr val="00412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8"/>
    <p:restoredTop sz="94674"/>
  </p:normalViewPr>
  <p:slideViewPr>
    <p:cSldViewPr snapToGrid="0" snapToObjects="1">
      <p:cViewPr varScale="1">
        <p:scale>
          <a:sx n="145" d="100"/>
          <a:sy n="145" d="100"/>
        </p:scale>
        <p:origin x="184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C7273F2-1F63-3F40-BA27-3E9C4148C0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33D6B1-DC5B-D749-86BE-FFFC3495C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66E7-4155-624A-BCDC-4039D61FF965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15F09A-44F7-D64F-BCEF-FE57187CA9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03CE0-BB9C-F040-9908-1D0D7E2FF2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F08C-1052-7645-9034-595E16EA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61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320E-61E2-0A4F-8E3C-8FA8613CE955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7E632-5B59-7049-ACF9-05D60C0784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3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5306-33BE-CC49-BB2B-74F4E7B0F1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150" y="3822701"/>
            <a:ext cx="6562725" cy="966027"/>
          </a:xfrm>
        </p:spPr>
        <p:txBody>
          <a:bodyPr anchor="b"/>
          <a:lstStyle>
            <a:lvl1pPr algn="l">
              <a:defRPr sz="6000">
                <a:solidFill>
                  <a:srgbClr val="FDC33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5AE32B-8EBC-FB48-AB33-A9FB9868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4973639"/>
            <a:ext cx="7940919" cy="66992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B36CC-45BC-3642-887B-528306FEFDF8}"/>
              </a:ext>
            </a:extLst>
          </p:cNvPr>
          <p:cNvSpPr/>
          <p:nvPr userDrawn="1"/>
        </p:nvSpPr>
        <p:spPr>
          <a:xfrm>
            <a:off x="0" y="3822701"/>
            <a:ext cx="375163" cy="1820862"/>
          </a:xfrm>
          <a:prstGeom prst="rect">
            <a:avLst/>
          </a:prstGeom>
          <a:solidFill>
            <a:srgbClr val="FD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DC330"/>
                </a:solidFill>
              </a:ln>
              <a:solidFill>
                <a:srgbClr val="FDC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oign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0BBAA-475C-1C40-97EF-6E4A649E3CF1}"/>
              </a:ext>
            </a:extLst>
          </p:cNvPr>
          <p:cNvSpPr/>
          <p:nvPr userDrawn="1"/>
        </p:nvSpPr>
        <p:spPr>
          <a:xfrm>
            <a:off x="0" y="0"/>
            <a:ext cx="5067946" cy="3420000"/>
          </a:xfrm>
          <a:prstGeom prst="rect">
            <a:avLst/>
          </a:prstGeom>
          <a:solidFill>
            <a:srgbClr val="4240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8B93-A583-464A-9BF8-7B53936D5F47}"/>
              </a:ext>
            </a:extLst>
          </p:cNvPr>
          <p:cNvSpPr/>
          <p:nvPr userDrawn="1"/>
        </p:nvSpPr>
        <p:spPr>
          <a:xfrm>
            <a:off x="0" y="3420000"/>
            <a:ext cx="5067946" cy="3438000"/>
          </a:xfrm>
          <a:prstGeom prst="rect">
            <a:avLst/>
          </a:prstGeom>
          <a:solidFill>
            <a:srgbClr val="FDC33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1354EE90-C2CD-464B-9F9B-937C7234E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68" y="234150"/>
            <a:ext cx="4479010" cy="2933700"/>
          </a:xfrm>
        </p:spPr>
        <p:txBody>
          <a:bodyPr anchor="ctr"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Sanchez 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81854DB-5B90-6646-B503-7EB015AE66D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3471" y="3672150"/>
            <a:ext cx="4479010" cy="2933700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813C54-4D6E-AC4F-B351-DD145ED6A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E0CBBBF-77DC-884C-BB0F-AAA9C4EF51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6127" y="5790557"/>
            <a:ext cx="3927475" cy="4429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3" name="Bulle rectangulaire 12">
            <a:extLst>
              <a:ext uri="{FF2B5EF4-FFF2-40B4-BE49-F238E27FC236}">
                <a16:creationId xmlns:a16="http://schemas.microsoft.com/office/drawing/2014/main" id="{5F32C28B-0FDC-1749-9416-788B0DDCD31F}"/>
              </a:ext>
            </a:extLst>
          </p:cNvPr>
          <p:cNvSpPr/>
          <p:nvPr userDrawn="1"/>
        </p:nvSpPr>
        <p:spPr>
          <a:xfrm>
            <a:off x="5559500" y="934170"/>
            <a:ext cx="5944641" cy="3983817"/>
          </a:xfrm>
          <a:prstGeom prst="wedgeRectCallout">
            <a:avLst>
              <a:gd name="adj1" fmla="val -12925"/>
              <a:gd name="adj2" fmla="val 74629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36ECA11-45D9-8B4F-A99E-86E76E7BC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2813" y="1285875"/>
            <a:ext cx="5140325" cy="3211513"/>
          </a:xfrm>
        </p:spPr>
        <p:txBody>
          <a:bodyPr/>
          <a:lstStyle>
            <a:lvl1pPr marL="0" indent="0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855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619D0D0-CFBC-9D4F-8DE2-D6EE0E157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A7C7C0-9577-B547-8D19-CFF06A526972}"/>
              </a:ext>
            </a:extLst>
          </p:cNvPr>
          <p:cNvSpPr/>
          <p:nvPr userDrawn="1"/>
        </p:nvSpPr>
        <p:spPr>
          <a:xfrm>
            <a:off x="1084881" y="941522"/>
            <a:ext cx="11107119" cy="4974956"/>
          </a:xfrm>
          <a:prstGeom prst="rect">
            <a:avLst/>
          </a:prstGeom>
          <a:solidFill>
            <a:srgbClr val="FD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rgbClr val="FDC330"/>
              </a:solidFill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50A597E0-7BAF-AD4E-A0B8-B71C6826DEC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75059" y="1965816"/>
            <a:ext cx="7156019" cy="3355005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rgbClr val="424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F28ACA90-3F94-774D-B6A1-21991C37FC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5059" y="1217236"/>
            <a:ext cx="7156019" cy="740452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42403D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FD5F1B91-A908-114D-AB5E-A64F98123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32556" y="941522"/>
            <a:ext cx="3559444" cy="497495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64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533D07-3A7B-E84F-B6F3-6C125C019AC3}"/>
              </a:ext>
            </a:extLst>
          </p:cNvPr>
          <p:cNvSpPr/>
          <p:nvPr userDrawn="1"/>
        </p:nvSpPr>
        <p:spPr>
          <a:xfrm>
            <a:off x="0" y="0"/>
            <a:ext cx="5408908" cy="6858000"/>
          </a:xfrm>
          <a:prstGeom prst="rect">
            <a:avLst/>
          </a:prstGeom>
          <a:solidFill>
            <a:srgbClr val="004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D9EF8F-CAF5-7549-9F57-6FA1D11B75E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438150" y="1177871"/>
            <a:ext cx="3648075" cy="5194354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3BF62129-AD6F-A647-A9CC-C8F31B1EC8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87338"/>
            <a:ext cx="3648075" cy="1100138"/>
          </a:xfr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1D64B92-1AAC-1548-A23B-21EF6B7F71CA}"/>
              </a:ext>
            </a:extLst>
          </p:cNvPr>
          <p:cNvCxnSpPr/>
          <p:nvPr userDrawn="1"/>
        </p:nvCxnSpPr>
        <p:spPr>
          <a:xfrm>
            <a:off x="438150" y="952500"/>
            <a:ext cx="3648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44886-55F0-4647-8A99-C3583D9AC066}"/>
              </a:ext>
            </a:extLst>
          </p:cNvPr>
          <p:cNvSpPr/>
          <p:nvPr userDrawn="1"/>
        </p:nvSpPr>
        <p:spPr>
          <a:xfrm>
            <a:off x="4432515" y="883081"/>
            <a:ext cx="7051729" cy="509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graphique 8">
            <a:extLst>
              <a:ext uri="{FF2B5EF4-FFF2-40B4-BE49-F238E27FC236}">
                <a16:creationId xmlns:a16="http://schemas.microsoft.com/office/drawing/2014/main" id="{64F6261E-948A-B24A-A689-D296E6941D1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664991" y="1177871"/>
            <a:ext cx="6586778" cy="45410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D52D854-9A3C-5644-A452-8A71947D1B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4D06A4-8FBF-934A-8599-18A2DED88870}"/>
              </a:ext>
            </a:extLst>
          </p:cNvPr>
          <p:cNvSpPr/>
          <p:nvPr userDrawn="1"/>
        </p:nvSpPr>
        <p:spPr>
          <a:xfrm>
            <a:off x="0" y="3994445"/>
            <a:ext cx="12192000" cy="1924441"/>
          </a:xfrm>
          <a:prstGeom prst="rect">
            <a:avLst/>
          </a:prstGeom>
          <a:solidFill>
            <a:srgbClr val="00412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DBB950-DA9D-E644-8AC3-87DACA688D73}"/>
              </a:ext>
            </a:extLst>
          </p:cNvPr>
          <p:cNvSpPr/>
          <p:nvPr userDrawn="1"/>
        </p:nvSpPr>
        <p:spPr>
          <a:xfrm>
            <a:off x="8720488" y="0"/>
            <a:ext cx="2935706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FF3909-D334-8445-AC33-4B44AD909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304" y="379816"/>
            <a:ext cx="825500" cy="825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706081-9824-0B46-B504-FB9C4C73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2954" y="2603500"/>
            <a:ext cx="838200" cy="622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DB9211-0FD2-A14A-AA12-B23DCC92EA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4554" y="4281908"/>
            <a:ext cx="635000" cy="927100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90336BE2-5688-F44B-98AD-276456AB50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2254" y="4867475"/>
            <a:ext cx="8011332" cy="843514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C44A17A-7902-CA45-AAB4-8F4EB216C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254" y="4215996"/>
            <a:ext cx="8011332" cy="628527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rgbClr val="FFFFFF"/>
                </a:solidFill>
                <a:latin typeface="Sanchez 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16F2021-C4BA-9041-93E1-976BD52C3F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8345" y="2207755"/>
            <a:ext cx="2044700" cy="38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1F42473-FE9F-5040-82DB-46C40C74DA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8345" y="3956345"/>
            <a:ext cx="2044700" cy="381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F3865-B219-B84C-AC85-6E400A1A32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86" y="1446778"/>
            <a:ext cx="2733609" cy="977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42403D"/>
                </a:solidFill>
              </a:rPr>
              <a:t>819 376-5011</a:t>
            </a:r>
            <a:br>
              <a:rPr lang="fr-FR" dirty="0">
                <a:solidFill>
                  <a:srgbClr val="42403D"/>
                </a:solidFill>
              </a:rPr>
            </a:br>
            <a:r>
              <a:rPr lang="fr-FR" dirty="0">
                <a:solidFill>
                  <a:srgbClr val="42403D"/>
                </a:solidFill>
              </a:rPr>
              <a:t>1 800 365-0922</a:t>
            </a:r>
          </a:p>
          <a:p>
            <a:endParaRPr lang="fr-FR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4377405-B2F4-7F4A-9054-7E1B0A9A8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8686" y="5209589"/>
            <a:ext cx="2733609" cy="1325563"/>
          </a:xfrm>
        </p:spPr>
        <p:txBody>
          <a:bodyPr>
            <a:normAutofit/>
          </a:bodyPr>
          <a:lstStyle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42403D"/>
                </a:solidFill>
              </a:rPr>
              <a:t>3351, boul. des Forges, Trois-Rivières (Québec) G8Z 4M3</a:t>
            </a:r>
            <a:br>
              <a:rPr lang="fr-FR" dirty="0">
                <a:solidFill>
                  <a:srgbClr val="42403D"/>
                </a:solidFill>
              </a:rPr>
            </a:b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C916DF6-DC75-344A-9F56-75282E92D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8686" y="3489956"/>
            <a:ext cx="2733609" cy="745123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>
                <a:solidFill>
                  <a:srgbClr val="42403D"/>
                </a:solidFill>
              </a:rPr>
              <a:t>universite@uqtr.ca</a:t>
            </a:r>
            <a:endParaRPr lang="fr-FR" dirty="0">
              <a:solidFill>
                <a:srgbClr val="42403D"/>
              </a:solidFill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C01171-3B92-E94F-95BF-5D26351496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0675" y="792566"/>
            <a:ext cx="1820405" cy="26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4D06A4-8FBF-934A-8599-18A2DED88870}"/>
              </a:ext>
            </a:extLst>
          </p:cNvPr>
          <p:cNvSpPr/>
          <p:nvPr userDrawn="1"/>
        </p:nvSpPr>
        <p:spPr>
          <a:xfrm>
            <a:off x="0" y="4419851"/>
            <a:ext cx="12192000" cy="1749492"/>
          </a:xfrm>
          <a:prstGeom prst="rect">
            <a:avLst/>
          </a:prstGeom>
          <a:solidFill>
            <a:srgbClr val="00412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0336BE2-5688-F44B-98AD-276456AB50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12979" y="5243749"/>
            <a:ext cx="11366042" cy="766831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C44A17A-7902-CA45-AAB4-8F4EB216C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979" y="4565693"/>
            <a:ext cx="11366042" cy="571388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rgbClr val="FFFFF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5E6712-E612-1C49-AB85-7D0E63849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5048" y="565382"/>
            <a:ext cx="2221904" cy="32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+ énum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340D9E51-5847-5647-8777-94023ADE7A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38150" y="1387477"/>
            <a:ext cx="3648075" cy="4984748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8AC0AEA-9444-0944-A527-82DEB21018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87338"/>
            <a:ext cx="3648075" cy="1100138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FDC33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55380B-E87B-9746-96CA-9AB5EC2D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5138" y="673100"/>
            <a:ext cx="915987" cy="915988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D52F528C-ABE8-F84E-8A86-BE50C01DA1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25" y="673100"/>
            <a:ext cx="6073775" cy="91598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9072376F-A352-B44D-BD4A-7DEAA40BCE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138" y="1854200"/>
            <a:ext cx="915987" cy="915988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37EE41E-F404-B840-BF58-BE9F984578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25" y="1854200"/>
            <a:ext cx="6073775" cy="91598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B4C0CA74-F286-EB4D-A094-6B9AB33B9D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5138" y="3035300"/>
            <a:ext cx="915987" cy="915988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3</a:t>
            </a:r>
          </a:p>
        </p:txBody>
      </p:sp>
      <p:sp>
        <p:nvSpPr>
          <p:cNvPr id="32" name="Espace réservé du texte 20">
            <a:extLst>
              <a:ext uri="{FF2B5EF4-FFF2-40B4-BE49-F238E27FC236}">
                <a16:creationId xmlns:a16="http://schemas.microsoft.com/office/drawing/2014/main" id="{E1C1AA32-43D9-9C4B-92C8-A00BC153FB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1125" y="3035300"/>
            <a:ext cx="6073775" cy="91598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3" name="Espace réservé du texte 20">
            <a:extLst>
              <a:ext uri="{FF2B5EF4-FFF2-40B4-BE49-F238E27FC236}">
                <a16:creationId xmlns:a16="http://schemas.microsoft.com/office/drawing/2014/main" id="{A4419B2D-1EBD-AA40-91A1-1A43236D5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5138" y="4216400"/>
            <a:ext cx="915987" cy="915988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34" name="Espace réservé du texte 20">
            <a:extLst>
              <a:ext uri="{FF2B5EF4-FFF2-40B4-BE49-F238E27FC236}">
                <a16:creationId xmlns:a16="http://schemas.microsoft.com/office/drawing/2014/main" id="{6A18BB9D-9DAB-8D42-9813-F873ED50BE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1125" y="4216400"/>
            <a:ext cx="6073775" cy="91598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944BB39-40A4-3049-882D-BE96B5143F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4930422-997D-6C4B-A5BE-CE8AFFC8FADA}"/>
              </a:ext>
            </a:extLst>
          </p:cNvPr>
          <p:cNvCxnSpPr/>
          <p:nvPr userDrawn="1"/>
        </p:nvCxnSpPr>
        <p:spPr>
          <a:xfrm>
            <a:off x="438150" y="952500"/>
            <a:ext cx="3648075" cy="0"/>
          </a:xfrm>
          <a:prstGeom prst="line">
            <a:avLst/>
          </a:prstGeom>
          <a:ln>
            <a:solidFill>
              <a:srgbClr val="FDC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91164D-404A-FD40-8709-8E083040EA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46AC0D6-0255-D748-BFA3-4042D9D3D6F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7600" y="2170197"/>
            <a:ext cx="10147300" cy="3697204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A96100F-79FB-1844-A1FE-99B86C719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7600" y="1127209"/>
            <a:ext cx="10147300" cy="815976"/>
          </a:xfrm>
        </p:spPr>
        <p:txBody>
          <a:bodyPr/>
          <a:lstStyle>
            <a:lvl1pPr marL="0" indent="0" algn="ctr">
              <a:buNone/>
              <a:defRPr sz="4000" b="0">
                <a:solidFill>
                  <a:srgbClr val="FDC33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89B3E-9E63-CF49-93DC-998BB94E6F41}"/>
              </a:ext>
            </a:extLst>
          </p:cNvPr>
          <p:cNvSpPr/>
          <p:nvPr userDrawn="1"/>
        </p:nvSpPr>
        <p:spPr>
          <a:xfrm>
            <a:off x="685800" y="508000"/>
            <a:ext cx="11010900" cy="5842000"/>
          </a:xfrm>
          <a:prstGeom prst="rect">
            <a:avLst/>
          </a:prstGeom>
          <a:noFill/>
          <a:ln w="38100">
            <a:solidFill>
              <a:srgbClr val="FDC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2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16D1C37C-C7FC-E14B-800A-47B891410E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8150" y="1387477"/>
            <a:ext cx="6496050" cy="4984748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02E6239A-24B6-E342-9D70-3119B1B5A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150" y="287338"/>
            <a:ext cx="6496050" cy="1100138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412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B644142-CA6B-224E-B660-71662C47AF3C}"/>
              </a:ext>
            </a:extLst>
          </p:cNvPr>
          <p:cNvCxnSpPr>
            <a:cxnSpLocks/>
          </p:cNvCxnSpPr>
          <p:nvPr userDrawn="1"/>
        </p:nvCxnSpPr>
        <p:spPr>
          <a:xfrm>
            <a:off x="438150" y="952500"/>
            <a:ext cx="6496050" cy="0"/>
          </a:xfrm>
          <a:prstGeom prst="line">
            <a:avLst/>
          </a:prstGeom>
          <a:ln w="28575">
            <a:solidFill>
              <a:srgbClr val="004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204D81F-1150-E044-B6BA-FFD69839D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B5BA199-9D2D-ED47-BD52-7B104F993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7988" y="287339"/>
            <a:ext cx="3406775" cy="4843462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Modifiez le style des sous-titres du masque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Texte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1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 blo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51DF34D-D967-9D4F-A1D3-1EDC419F8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B518B544-12FA-7141-8A07-462D99D12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8300" y="241300"/>
            <a:ext cx="3835400" cy="2933700"/>
          </a:xfrm>
        </p:spPr>
        <p:txBody>
          <a:bodyPr anchor="ctr"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674C8B77-5DC9-184E-8B21-E3DC7BEEBD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90500" y="241300"/>
            <a:ext cx="3632201" cy="2933700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FB1A2745-F363-5D42-8381-31547B2881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3632200"/>
            <a:ext cx="3632202" cy="3059112"/>
          </a:xfrm>
        </p:spPr>
        <p:txBody>
          <a:bodyPr anchor="ctr"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D242135-4114-7E41-B674-97E706E20F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9299" y="3632200"/>
            <a:ext cx="3632202" cy="3059112"/>
          </a:xfrm>
        </p:spPr>
        <p:txBody>
          <a:bodyPr anchor="ctr"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28565-EA79-904A-B116-F8E2DED824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78300" y="3724275"/>
            <a:ext cx="3752850" cy="28146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203C179-86FB-B542-B9E8-C0BA189E1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69300" y="241300"/>
            <a:ext cx="3536950" cy="293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045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62E11EC9-A147-9A43-BDF8-84D595B5EC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021" y="287338"/>
            <a:ext cx="10761959" cy="1217370"/>
          </a:xfrm>
          <a:solidFill>
            <a:srgbClr val="42403D"/>
          </a:solidFill>
        </p:spPr>
        <p:txBody>
          <a:bodyPr lIns="288000" anchor="ctr">
            <a:normAutofit/>
          </a:bodyPr>
          <a:lstStyle>
            <a:lvl1pPr marL="0" indent="0">
              <a:buNone/>
              <a:defRPr sz="4000">
                <a:solidFill>
                  <a:srgbClr val="FFFFF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CA" b="1" dirty="0"/>
              <a:t>Information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D07A13B-523E-7344-A8E5-52FAE1359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868488"/>
            <a:ext cx="1114425" cy="1133475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4F7F2BEC-A6C8-0449-BCD9-81F0F18E8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399115"/>
            <a:ext cx="1114425" cy="1133475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667C435-BA60-5649-9DD8-0C1B08DD1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4929742"/>
            <a:ext cx="1114425" cy="1133475"/>
          </a:xfrm>
          <a:solidFill>
            <a:srgbClr val="FDC33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1A36853-5F5B-E344-B4B1-A50E9DFD6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7314" y="1868488"/>
            <a:ext cx="9609666" cy="1133475"/>
          </a:xfrm>
          <a:solidFill>
            <a:schemeClr val="bg1">
              <a:alpha val="64000"/>
            </a:schemeClr>
          </a:solidFill>
        </p:spPr>
        <p:txBody>
          <a:bodyPr lIns="216000" anchor="ctr"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52385F32-55A8-604A-8AA6-0FF0F6BA49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314" y="3399115"/>
            <a:ext cx="9609666" cy="1133475"/>
          </a:xfrm>
          <a:solidFill>
            <a:schemeClr val="bg1">
              <a:alpha val="64000"/>
            </a:schemeClr>
          </a:solidFill>
        </p:spPr>
        <p:txBody>
          <a:bodyPr lIns="216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34D618C-9948-AA44-9E94-1649FF3163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7314" y="4929742"/>
            <a:ext cx="9609666" cy="1133475"/>
          </a:xfrm>
          <a:solidFill>
            <a:schemeClr val="bg1">
              <a:alpha val="64000"/>
            </a:schemeClr>
          </a:solidFill>
        </p:spPr>
        <p:txBody>
          <a:bodyPr lIns="216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396481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F852798-0D45-8D40-8689-6CF6E4E3A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FE28DD6D-3CCB-B949-9E9D-71353E965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87338"/>
            <a:ext cx="11315701" cy="1217370"/>
          </a:xfrm>
        </p:spPr>
        <p:txBody>
          <a:bodyPr anchor="ctr"/>
          <a:lstStyle>
            <a:lvl1pPr marL="0" indent="0">
              <a:buNone/>
              <a:defRPr sz="4000" b="0">
                <a:solidFill>
                  <a:srgbClr val="FDC33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599B10D2-58FD-254F-94AE-2E5959D9C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2545" y="1813303"/>
            <a:ext cx="3466911" cy="4417016"/>
          </a:xfrm>
          <a:solidFill>
            <a:srgbClr val="D9D9D9"/>
          </a:solidFill>
        </p:spPr>
        <p:txBody>
          <a:bodyPr lIns="216000" tIns="216000" rIns="216000" bIns="216000"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2A81672-6042-094B-B4C7-03F7209FD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150" y="1813303"/>
            <a:ext cx="3466911" cy="4417016"/>
          </a:xfrm>
          <a:solidFill>
            <a:srgbClr val="D9D9D9"/>
          </a:solidFill>
        </p:spPr>
        <p:txBody>
          <a:bodyPr lIns="216000" tIns="216000" rIns="216000" bIns="216000"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7B1F0C2B-BFC0-4848-AA2F-F7B3A7166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6940" y="1813302"/>
            <a:ext cx="3466911" cy="4417016"/>
          </a:xfrm>
          <a:solidFill>
            <a:srgbClr val="D9D9D9"/>
          </a:solidFill>
        </p:spPr>
        <p:txBody>
          <a:bodyPr lIns="216000" tIns="216000" rIns="216000" bIns="216000"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26083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3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F852798-0D45-8D40-8689-6CF6E4E3A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3A791B-595D-954A-8C5D-817467A19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0"/>
            <a:ext cx="3916363" cy="1192696"/>
          </a:xfrm>
          <a:solidFill>
            <a:srgbClr val="FDC330"/>
          </a:solidFill>
        </p:spPr>
        <p:txBody>
          <a:bodyPr lIns="324000" anchor="ctr">
            <a:normAutofit/>
          </a:bodyPr>
          <a:lstStyle>
            <a:lvl1pPr marL="0" indent="0">
              <a:buNone/>
              <a:defRPr sz="480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37D917-6C22-0144-AFC4-A0D9426C9E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630363"/>
            <a:ext cx="10158413" cy="3956050"/>
          </a:xfrm>
        </p:spPr>
        <p:txBody>
          <a:bodyPr numCol="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7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F167700-9442-454D-90B6-0D69983C8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700" y="6538912"/>
            <a:ext cx="1130300" cy="304800"/>
          </a:xfrm>
          <a:prstGeom prst="rect">
            <a:avLst/>
          </a:prstGeom>
        </p:spPr>
      </p:pic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AA6D0D46-87F4-DA43-84AB-5758AB2B0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1892" y="287338"/>
            <a:ext cx="10761959" cy="1217370"/>
          </a:xfrm>
          <a:solidFill>
            <a:srgbClr val="42403D"/>
          </a:solidFill>
        </p:spPr>
        <p:txBody>
          <a:bodyPr lIns="288000" rIns="180000" anchor="ctr"/>
          <a:lstStyle>
            <a:lvl1pPr marL="0" indent="0">
              <a:buNone/>
              <a:defRPr sz="4000" b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F4BF722-34F9-2346-892B-F9DB70CB43F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91892" y="1706564"/>
            <a:ext cx="4308528" cy="4984748"/>
          </a:xfrm>
        </p:spPr>
        <p:txBody>
          <a:bodyPr lIns="180000" tIns="46800" rIns="180000" anchor="t"/>
          <a:lstStyle>
            <a:lvl1pPr marL="0" indent="0" algn="l">
              <a:buNone/>
              <a:defRPr sz="2400" b="0">
                <a:solidFill>
                  <a:srgbClr val="424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97B16F38-4255-FB49-8BF5-B0A316A35D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4077" y="1706564"/>
            <a:ext cx="5939774" cy="448248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81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CB8253-2D8B-6540-9C1A-3DA0BCBB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87A1F-8116-5545-8790-4195E8AF0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7EBD9-CFAC-DF43-8807-A27C5F936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A2CD-334E-2A41-AA55-AF7AADCFC29E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BE620-3871-A140-AEE6-E2D2B2EF4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7E1E0-B823-A746-AA04-C8611D9E9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6A05-9451-F94B-8B0B-C5AB3B7CA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85" r:id="rId6"/>
    <p:sldLayoutId id="2147483677" r:id="rId7"/>
    <p:sldLayoutId id="2147483686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17B9-0D30-5148-B9F8-F0843110B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E48F71-9F3E-5641-9785-3843C2E7C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069998"/>
      </p:ext>
    </p:extLst>
  </p:cSld>
  <p:clrMapOvr>
    <a:masterClrMapping/>
  </p:clrMapOvr>
</p:sld>
</file>

<file path=ppt/theme/theme1.xml><?xml version="1.0" encoding="utf-8"?>
<a:theme xmlns:a="http://schemas.openxmlformats.org/drawingml/2006/main" name="UQTR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UQTR_16-9" id="{818DFED5-65DF-C84C-9524-AB11CF55206B}" vid="{D9B335D7-F4FE-064D-B1C5-9867C40C30D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UQTR</Template>
  <TotalTime>1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Sanchez </vt:lpstr>
      <vt:lpstr>Trebuchet MS</vt:lpstr>
      <vt:lpstr>Wingdings</vt:lpstr>
      <vt:lpstr>UQTR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2019-02-28T16:06:41Z</dcterms:created>
  <dcterms:modified xsi:type="dcterms:W3CDTF">2019-02-28T16:08:33Z</dcterms:modified>
</cp:coreProperties>
</file>